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zh-CN"/>
              <a:t>N-sum问题</a:t>
            </a:r>
            <a:endParaRPr lang="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最基本形式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已知：1、一个数组；2、一个target。</a:t>
            </a:r>
            <a:endParaRPr lang="" altLang="zh-CN"/>
          </a:p>
          <a:p>
            <a:r>
              <a:rPr lang="" altLang="zh-CN"/>
              <a:t>保证数组中存在两个数的和为target，请返回这两个数的索引</a:t>
            </a:r>
            <a:endParaRPr lang="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基本解决办法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利用哈希表</a:t>
            </a:r>
            <a:endParaRPr lang="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下面开始N-Sum的模板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基本问题：排序+双指针，从左右两端向中间相向而行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进阶问题：存在重复元素怎么办？如果重复，则用while循环继续移动指针</a:t>
            </a:r>
            <a:endParaRPr lang="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2-Sum升级模板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7350" y="267335"/>
            <a:ext cx="5886450" cy="6352540"/>
          </a:xfrm>
        </p:spPr>
        <p:txBody>
          <a:bodyPr>
            <a:normAutofit fontScale="35000"/>
          </a:bodyPr>
          <a:p>
            <a:r>
              <a:rPr lang="zh-CN" altLang="en-US"/>
              <a:t>vector&lt;vector&lt;int&gt;&gt; twoSumTarget(vector&lt;int&gt;&amp; nums, int target) {</a:t>
            </a:r>
            <a:endParaRPr lang="zh-CN" altLang="en-US"/>
          </a:p>
          <a:p>
            <a:r>
              <a:rPr lang="zh-CN" altLang="en-US"/>
              <a:t>    vector&lt;vector&lt;int&gt;&gt; res;</a:t>
            </a:r>
            <a:endParaRPr lang="zh-CN" altLang="en-US"/>
          </a:p>
          <a:p>
            <a:r>
              <a:rPr lang="zh-CN" altLang="en-US"/>
              <a:t>    sort(nums.begin(), nums.end());</a:t>
            </a:r>
            <a:endParaRPr lang="zh-CN" altLang="en-US"/>
          </a:p>
          <a:p>
            <a:r>
              <a:rPr lang="zh-CN" altLang="en-US"/>
              <a:t>    int lo = 0, hi = nums.size() - 1;</a:t>
            </a:r>
            <a:endParaRPr lang="zh-CN" altLang="en-US"/>
          </a:p>
          <a:p>
            <a:r>
              <a:rPr lang="zh-CN" altLang="en-US"/>
              <a:t>    while(lo &lt; hi) {</a:t>
            </a:r>
            <a:endParaRPr lang="zh-CN" altLang="en-US"/>
          </a:p>
          <a:p>
            <a:r>
              <a:rPr lang="zh-CN" altLang="en-US"/>
              <a:t>        int sum = nums[lo] + nums[hi];</a:t>
            </a:r>
            <a:endParaRPr lang="zh-CN" altLang="en-US"/>
          </a:p>
          <a:p>
            <a:r>
              <a:rPr lang="zh-CN" altLang="en-US"/>
              <a:t>        int left = nums[lo];</a:t>
            </a:r>
            <a:endParaRPr lang="zh-CN" altLang="en-US"/>
          </a:p>
          <a:p>
            <a:r>
              <a:rPr lang="zh-CN" altLang="en-US"/>
              <a:t>        int right = nums[hi];</a:t>
            </a:r>
            <a:endParaRPr lang="zh-CN" altLang="en-US"/>
          </a:p>
          <a:p>
            <a:r>
              <a:rPr lang="zh-CN" altLang="en-US"/>
              <a:t>        if(sum &lt; target) {</a:t>
            </a:r>
            <a:endParaRPr lang="zh-CN" altLang="en-US"/>
          </a:p>
          <a:p>
            <a:r>
              <a:rPr lang="zh-CN" altLang="en-US"/>
              <a:t>            while(lo &lt; hi &amp;&amp; left == nums[lo]) ++lo;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else if(sum &gt; target) {</a:t>
            </a:r>
            <a:endParaRPr lang="zh-CN" altLang="en-US"/>
          </a:p>
          <a:p>
            <a:r>
              <a:rPr lang="zh-CN" altLang="en-US"/>
              <a:t>            while(lo &lt; hi &amp;&amp; right == nums[hi]) --hi;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else {</a:t>
            </a:r>
            <a:endParaRPr lang="zh-CN" altLang="en-US"/>
          </a:p>
          <a:p>
            <a:r>
              <a:rPr lang="zh-CN" altLang="en-US"/>
              <a:t>            res.push_back({left, right});</a:t>
            </a:r>
            <a:endParaRPr lang="zh-CN" altLang="en-US"/>
          </a:p>
          <a:p>
            <a:r>
              <a:rPr lang="zh-CN" altLang="en-US"/>
              <a:t>            while(lo &lt; hi &amp;&amp; left == nums[lo]) ++lo;</a:t>
            </a:r>
            <a:endParaRPr lang="zh-CN" altLang="en-US"/>
          </a:p>
          <a:p>
            <a:r>
              <a:rPr lang="zh-CN" altLang="en-US"/>
              <a:t>            while(lo &lt; hi &amp;&amp; right == nums[hi]) --hi;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res;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01065" y="2427605"/>
            <a:ext cx="342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/>
              <a:t>加入了几个while循环来去重</a:t>
            </a:r>
            <a:endParaRPr lang="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N数之和的统一模板（递归）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链接 ： https://mp.weixin.qq.com/s?__biz=MzAxODQxMDM0Mw==&amp;mid=2247485789&amp;idx=1&amp;sn=efc1167b85011c019e05d2c3db1039e6&amp;chksm=9bd7f755aca07e43405baeac62c76b44d8438fe8a69ae77e87cbb5121e71b6ee46f4c626eb98&amp;scene=21#wechat_redirect</a:t>
            </a:r>
            <a:endParaRPr lang="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1051</Words>
  <Application>WPS 演示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5</cp:revision>
  <dcterms:created xsi:type="dcterms:W3CDTF">2021-01-25T09:52:34Z</dcterms:created>
  <dcterms:modified xsi:type="dcterms:W3CDTF">2021-01-25T09:52:34Z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