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8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1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5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8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9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6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6FDD-76A2-4666-B7B2-D7DEA40E8179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9862-69C2-4034-9505-6822516F4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0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2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状态：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</a:p>
          <a:p>
            <a:r>
              <a:rPr lang="zh-CN" altLang="en-US" dirty="0" smtClean="0"/>
              <a:t>选择：等 不等</a:t>
            </a:r>
            <a:endParaRPr lang="en-US" altLang="zh-CN" dirty="0" smtClean="0"/>
          </a:p>
          <a:p>
            <a:r>
              <a:rPr lang="zh-CN" altLang="en-US" dirty="0" smtClean="0"/>
              <a:t>定义：最长公共子序列长度</a:t>
            </a:r>
            <a:endParaRPr lang="en-US" altLang="zh-CN" dirty="0" smtClean="0"/>
          </a:p>
          <a:p>
            <a:r>
              <a:rPr lang="zh-CN" altLang="en-US" dirty="0" smtClean="0"/>
              <a:t>方程：等和不等分开考虑</a:t>
            </a:r>
            <a:endParaRPr lang="en-US" altLang="zh-CN" dirty="0" smtClean="0"/>
          </a:p>
          <a:p>
            <a:r>
              <a:rPr lang="en-US" altLang="zh-CN" dirty="0" smtClean="0"/>
              <a:t>Base case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35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思路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东风 李</dc:creator>
  <cp:lastModifiedBy>东风 李</cp:lastModifiedBy>
  <cp:revision>1</cp:revision>
  <dcterms:created xsi:type="dcterms:W3CDTF">2020-12-22T23:04:40Z</dcterms:created>
  <dcterms:modified xsi:type="dcterms:W3CDTF">2020-12-22T23:11:18Z</dcterms:modified>
</cp:coreProperties>
</file>