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9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CF3-7C25-41FF-8D1C-73FAFDD51374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E562-CDE5-4AC3-BF08-1084B176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6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sumA</a:t>
            </a:r>
            <a:r>
              <a:rPr lang="en-US" altLang="zh-CN" dirty="0"/>
              <a:t> + </a:t>
            </a:r>
            <a:r>
              <a:rPr lang="en-US" altLang="zh-CN" dirty="0" err="1"/>
              <a:t>sumB</a:t>
            </a:r>
            <a:r>
              <a:rPr lang="en-US" altLang="zh-CN" dirty="0"/>
              <a:t> = sum</a:t>
            </a:r>
            <a:r>
              <a:rPr lang="zh-CN" altLang="en-US" dirty="0"/>
              <a:t>，</a:t>
            </a:r>
            <a:r>
              <a:rPr lang="en-US" altLang="zh-CN" dirty="0" err="1"/>
              <a:t>sumA-sumB</a:t>
            </a:r>
            <a:r>
              <a:rPr lang="en-US" altLang="zh-CN" dirty="0"/>
              <a:t> = target</a:t>
            </a:r>
          </a:p>
          <a:p>
            <a:r>
              <a:rPr lang="en-US" altLang="zh-CN" dirty="0" err="1"/>
              <a:t>sumA</a:t>
            </a:r>
            <a:r>
              <a:rPr lang="en-US" altLang="zh-CN" dirty="0"/>
              <a:t> = (sum + target) / 2;</a:t>
            </a:r>
          </a:p>
          <a:p>
            <a:r>
              <a:rPr lang="zh-CN" altLang="en-US" dirty="0"/>
              <a:t>状态：数字，加和</a:t>
            </a:r>
            <a:endParaRPr lang="en-US" altLang="zh-CN" dirty="0"/>
          </a:p>
          <a:p>
            <a:r>
              <a:rPr lang="zh-CN" altLang="en-US" dirty="0"/>
              <a:t>选择：放还是不放</a:t>
            </a:r>
            <a:endParaRPr lang="en-US" altLang="zh-CN" dirty="0"/>
          </a:p>
          <a:p>
            <a:r>
              <a:rPr lang="zh-CN" altLang="en-US" dirty="0"/>
              <a:t>定义：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/>
              <a:t>返回方法个数</a:t>
            </a:r>
            <a:endParaRPr lang="en-US" altLang="zh-CN" dirty="0"/>
          </a:p>
          <a:p>
            <a:r>
              <a:rPr lang="zh-CN" altLang="en-US" dirty="0"/>
              <a:t>方程：或</a:t>
            </a:r>
            <a:endParaRPr lang="en-US" altLang="zh-CN" dirty="0"/>
          </a:p>
          <a:p>
            <a:r>
              <a:rPr lang="en-US" altLang="zh-CN" dirty="0"/>
              <a:t>Base case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  = true</a:t>
            </a:r>
          </a:p>
          <a:p>
            <a:r>
              <a:rPr lang="zh-CN" altLang="en-US" dirty="0"/>
              <a:t>空间压缩：逆向遍历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92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limingbo</cp:lastModifiedBy>
  <cp:revision>3</cp:revision>
  <dcterms:created xsi:type="dcterms:W3CDTF">2020-12-24T21:42:57Z</dcterms:created>
  <dcterms:modified xsi:type="dcterms:W3CDTF">2020-12-25T01:58:29Z</dcterms:modified>
</cp:coreProperties>
</file>