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</a:p>
          <a:p>
            <a:r>
              <a:rPr lang="zh-CN" altLang="en-US" dirty="0"/>
              <a:t>想一想，这个问题可以递推，所以具有最优子结构，是动态规划问题</a:t>
            </a:r>
          </a:p>
          <a:p>
            <a:r>
              <a:rPr lang="zh-CN" altLang="en-US" dirty="0"/>
              <a:t>状态：数组的长度</a:t>
            </a:r>
          </a:p>
          <a:p>
            <a:r>
              <a:rPr lang="zh-CN" altLang="en-US" dirty="0"/>
              <a:t>选择：遍历以前所有的最长子序列，更新长度</a:t>
            </a:r>
          </a:p>
          <a:p>
            <a:r>
              <a:rPr lang="zh-CN" altLang="en-US" dirty="0"/>
              <a:t>定义：dp[i] - 以 index = i 结尾的递增子序列的最大长度</a:t>
            </a:r>
          </a:p>
          <a:p>
            <a:r>
              <a:rPr lang="zh-CN" altLang="en-US" dirty="0"/>
              <a:t>方程：对于nums[i]，遍历</a:t>
            </a:r>
            <a:r>
              <a:rPr lang="en-US" altLang="zh-CN" dirty="0"/>
              <a:t>j=0~i-1</a:t>
            </a:r>
            <a:r>
              <a:rPr lang="zh-CN" altLang="en-US" dirty="0"/>
              <a:t>，如果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  <a:r>
              <a:rPr lang="zh-CN" altLang="en-US" dirty="0"/>
              <a:t>，则试着更新一次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r>
              <a:rPr lang="en-US" altLang="zh-CN" dirty="0" smtClean="0"/>
              <a:t>-</a:t>
            </a:r>
            <a:r>
              <a:rPr lang="zh-CN" altLang="en-US" dirty="0" smtClean="0"/>
              <a:t>寻找边界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1,1,3,3,3   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(2) = 2</a:t>
            </a:r>
          </a:p>
          <a:p>
            <a:pPr marL="0" indent="0">
              <a:buNone/>
            </a:pPr>
            <a:r>
              <a:rPr lang="zh-CN" altLang="en-US" dirty="0" smtClean="0"/>
              <a:t>有两种解释，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、第一个大于等于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的数的下标是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、小于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的数有两个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1,1,2,2,3 </a:t>
            </a:r>
            <a:r>
              <a:rPr lang="en-US" altLang="zh-CN" dirty="0" err="1"/>
              <a:t>lower_bound</a:t>
            </a:r>
            <a:r>
              <a:rPr lang="en-US" altLang="zh-CN" dirty="0"/>
              <a:t>(2</a:t>
            </a:r>
            <a:r>
              <a:rPr lang="en-US" altLang="zh-CN" dirty="0" smtClean="0"/>
              <a:t>)=2</a:t>
            </a:r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两种解释，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、第一个大于等于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的数下标是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、小于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的数有两个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1,1,2,2,3 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(2)=4</a:t>
            </a:r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两种解释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、第一个大于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的数下标是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、小于等于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总是一句话，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是查找数对应的左闭右开区间。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1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二分查找方法</a:t>
            </a:r>
            <a:r>
              <a:rPr lang="en-US" altLang="zh-CN" dirty="0" smtClean="0"/>
              <a:t>1 —— </a:t>
            </a:r>
            <a:r>
              <a:rPr lang="zh-CN" altLang="en-US" dirty="0" smtClean="0"/>
              <a:t>分堆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二分查找方法</a:t>
            </a:r>
            <a:r>
              <a:rPr lang="en-US" altLang="zh-CN" dirty="0" smtClean="0"/>
              <a:t>2 —— </a:t>
            </a:r>
            <a:r>
              <a:rPr lang="zh-CN" altLang="en-US" dirty="0"/>
              <a:t>贪心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目标数组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r>
              <a:rPr lang="zh-CN" altLang="en-US" dirty="0" smtClean="0"/>
              <a:t>循环，如果当前数大于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末尾或者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为空，则加入末尾；如果不是，则二分查找当前数，用</a:t>
            </a:r>
            <a:r>
              <a:rPr lang="en-US" altLang="zh-CN" dirty="0" err="1" smtClean="0"/>
              <a:t>lower_bound</a:t>
            </a:r>
            <a:r>
              <a:rPr lang="zh-CN" altLang="en-US" dirty="0" smtClean="0"/>
              <a:t>来找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obj.size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8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  <vt:lpstr>二分查找-寻找边界</vt:lpstr>
      <vt:lpstr>二分查找方法1 —— 分堆</vt:lpstr>
      <vt:lpstr>二分查找方法2 —— 贪心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东风 李</cp:lastModifiedBy>
  <cp:revision>14</cp:revision>
  <dcterms:created xsi:type="dcterms:W3CDTF">2020-12-24T12:02:31Z</dcterms:created>
  <dcterms:modified xsi:type="dcterms:W3CDTF">2020-12-24T20:48:26Z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