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A2577-1AD1-4DEF-83F1-AD25817FD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008C9-E9B8-4AAE-BD76-B5C8F717A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FF15F-F6EF-4B8A-97F6-04859ACF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5E076-16E5-4502-A791-8A4F18F4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41238-6240-4768-AFF4-AC73321A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3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CE572-49D7-48F4-BB08-DC5ECCC0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5D353B-9257-4EFD-9427-030D501F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DCB87-95C1-4C87-A3AD-D1EADECA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890F7A-FE54-4516-8264-77C75393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19389-3D31-48AF-A45A-F4D6C6A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9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7CB225-5ED2-4F9D-B1AC-AB007C5FA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A6B9C-4EBF-4870-A8D1-85A1CB22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0F4E5-EFC0-4545-B9F0-DCB56FEE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5F5E3-D0F8-41BD-9215-D0356EEF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017FC-0B1B-443D-948C-573476D2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94219-C48D-46AD-B403-A12E5DC6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DE566-9043-4C28-8F8A-C6059AB3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0C595-BC55-4586-8EEA-45C992A7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32738-B5B0-41D0-8E55-893E9E71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23465-1FF0-4F50-B272-CE0250C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1546-252D-46A8-A037-893CBA26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F562D-8D59-41C6-ACD1-2B29E91A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97065-1D58-4EE4-B277-5C114BD4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084CF-B2CE-4228-BCB6-E7CB1D92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515F9-08BC-426D-B395-54A8554A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3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1376F-164B-4743-9687-8F4297E0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93105-4081-4F8E-8CA1-CDC1612F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1C4EC9-4DE3-4C4D-9912-8BA9E135B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5BDA0-0F15-4991-938D-B19AE638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FBEF6-2B72-427B-9EDB-B359A991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E8F61-516D-4DA4-B22E-26B7B511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6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6E9AF-A828-4140-92A9-58E38590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65BB8-18A0-4585-89F4-31099EB8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F07BF-59F0-4B53-A7FF-F43DCDE61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A0AEF2-C36E-4D92-A115-E1B834B90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C0B3A-F492-456C-8DC2-A482FA10A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65AC0A-2A2F-4319-BBC8-1517B25A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F46667-3147-458E-9D2E-E31EEDBF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278D7F-D1BA-4D6F-BC7B-7471B2C4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1CB85-CBE0-4D5C-A1B5-12C498BD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A0EFE-0179-4AEE-89C9-876CF80A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CCEEF-04AB-4FB0-AB14-A88A0333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C5D18-94C1-4400-8EFE-6A79F607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5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79CC76-D198-4DE3-B9AA-D3979ED0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EA97D-17FB-4C7A-9478-30BE5298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83ADB-1ADC-4B3E-A10F-C14A326C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3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E18E1-A9B9-4E1E-AE3D-797C0F27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7A867-0CF0-4C8E-AF2C-C4A800A4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5C298-1830-4592-956F-F8A58DEC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EA46B-4AF8-4FE9-A30C-7613DD46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540F3-3A65-46E2-9F41-CEF0842A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B84D3-9777-4A3D-9ED7-ED626A1D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4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794AB-6B6F-44D5-AC3B-8F489165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A25E9-E970-4C80-974E-34676B174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F227E-48A9-4DE9-8823-DBBF6A47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F38A3A-B2F2-4BEB-983C-3278DE1A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17A96-FD9A-47BF-BC4C-7BF3274D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91DB49-5213-4318-A081-496165BF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8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E08A54-F80C-4124-B1C3-E6732297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65997-B587-4038-AA34-EFB99D82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A4768-A7CA-435D-878E-7BC1992D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57B9-EC98-45EE-8252-01E5F425B461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3C66C-A845-4B7F-AEEC-ADEFA85E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25E85-E15D-44F8-8AEE-6C2B1E028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A860-60C8-4FBC-9C3C-BA599BFB0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7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9D105-60B8-411E-88FB-9CA124EDC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3B7BF0-F639-4E77-842D-180280ED8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DDE54-F972-4175-89D0-2D6E85EE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5E97-4B24-44AB-A270-3B1BBF69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初步判断是动态规划问题：子问题</a:t>
            </a:r>
            <a:endParaRPr lang="en-US" altLang="zh-CN" dirty="0"/>
          </a:p>
          <a:p>
            <a:r>
              <a:rPr lang="zh-CN" altLang="en-US" dirty="0"/>
              <a:t>状态：鸡蛋个数</a:t>
            </a:r>
            <a:r>
              <a:rPr lang="en-US" altLang="zh-CN" dirty="0"/>
              <a:t>K</a:t>
            </a:r>
            <a:r>
              <a:rPr lang="zh-CN" altLang="en-US" dirty="0"/>
              <a:t>和楼层</a:t>
            </a:r>
            <a:r>
              <a:rPr lang="en-US" altLang="zh-CN" dirty="0"/>
              <a:t>N</a:t>
            </a:r>
            <a:r>
              <a:rPr lang="zh-CN" altLang="en-US" dirty="0"/>
              <a:t>，因为这两个量会随着问题的变化而变化，决定了问题的规模</a:t>
            </a:r>
            <a:endParaRPr lang="en-US" altLang="zh-CN" dirty="0"/>
          </a:p>
          <a:p>
            <a:r>
              <a:rPr lang="zh-CN" altLang="en-US" dirty="0"/>
              <a:t>选择：选择在哪层扔鸡蛋</a:t>
            </a:r>
            <a:endParaRPr lang="en-US" altLang="zh-CN" dirty="0"/>
          </a:p>
          <a:p>
            <a:r>
              <a:rPr lang="zh-CN" altLang="en-US" dirty="0"/>
              <a:t>定义：</a:t>
            </a:r>
            <a:r>
              <a:rPr lang="en-US" altLang="zh-CN" dirty="0"/>
              <a:t>int </a:t>
            </a:r>
            <a:r>
              <a:rPr lang="en-US" altLang="zh-CN" dirty="0" err="1"/>
              <a:t>dp</a:t>
            </a:r>
            <a:r>
              <a:rPr lang="en-US" altLang="zh-CN" dirty="0"/>
              <a:t>(K, N) – </a:t>
            </a:r>
            <a:r>
              <a:rPr lang="zh-CN" altLang="en-US" dirty="0"/>
              <a:t>给定鸡蛋数</a:t>
            </a:r>
            <a:r>
              <a:rPr lang="en-US" altLang="zh-CN" dirty="0"/>
              <a:t>K</a:t>
            </a:r>
            <a:r>
              <a:rPr lang="zh-CN" altLang="en-US" dirty="0"/>
              <a:t>和楼层</a:t>
            </a:r>
            <a:r>
              <a:rPr lang="en-US" altLang="zh-CN" dirty="0"/>
              <a:t>N</a:t>
            </a:r>
            <a:r>
              <a:rPr lang="zh-CN" altLang="en-US" dirty="0"/>
              <a:t>，返回在最坏情况下需要扔多少次鸡蛋</a:t>
            </a:r>
            <a:endParaRPr lang="en-US" altLang="zh-CN" dirty="0"/>
          </a:p>
          <a:p>
            <a:r>
              <a:rPr lang="zh-CN" altLang="en-US" dirty="0"/>
              <a:t>方程：如果在第</a:t>
            </a:r>
            <a:r>
              <a:rPr lang="en-US" altLang="zh-CN" dirty="0" err="1"/>
              <a:t>i</a:t>
            </a:r>
            <a:r>
              <a:rPr lang="zh-CN" altLang="en-US" dirty="0"/>
              <a:t>层扔鸡蛋，则</a:t>
            </a:r>
            <a:r>
              <a:rPr lang="en-US" altLang="zh-CN" dirty="0" err="1"/>
              <a:t>dp</a:t>
            </a:r>
            <a:r>
              <a:rPr lang="en-US" altLang="zh-CN" dirty="0"/>
              <a:t>(K,N) = max( </a:t>
            </a:r>
            <a:r>
              <a:rPr lang="en-US" altLang="zh-CN" dirty="0" err="1"/>
              <a:t>dp</a:t>
            </a:r>
            <a:r>
              <a:rPr lang="en-US" altLang="zh-CN" dirty="0"/>
              <a:t>(K, N-</a:t>
            </a:r>
            <a:r>
              <a:rPr lang="en-US" altLang="zh-CN" dirty="0" err="1"/>
              <a:t>i</a:t>
            </a:r>
            <a:r>
              <a:rPr lang="en-US" altLang="zh-CN" dirty="0"/>
              <a:t>) + </a:t>
            </a:r>
            <a:r>
              <a:rPr lang="en-US" altLang="zh-CN" dirty="0" err="1"/>
              <a:t>dp</a:t>
            </a:r>
            <a:r>
              <a:rPr lang="en-US" altLang="zh-CN" dirty="0"/>
              <a:t>(K-1, i-1) ) + 1</a:t>
            </a:r>
          </a:p>
          <a:p>
            <a:r>
              <a:rPr lang="en-US" altLang="zh-CN" dirty="0"/>
              <a:t>Base case: K = 1</a:t>
            </a:r>
            <a:r>
              <a:rPr lang="zh-CN" altLang="en-US" dirty="0"/>
              <a:t>时，返回</a:t>
            </a:r>
            <a:r>
              <a:rPr lang="en-US" altLang="zh-CN" dirty="0"/>
              <a:t>N</a:t>
            </a:r>
            <a:r>
              <a:rPr lang="zh-CN" altLang="en-US" dirty="0"/>
              <a:t>；</a:t>
            </a:r>
            <a:r>
              <a:rPr lang="en-US" altLang="zh-CN" dirty="0"/>
              <a:t>N=0</a:t>
            </a:r>
            <a:r>
              <a:rPr lang="zh-CN" altLang="en-US" dirty="0"/>
              <a:t>时，返回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98917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314E3-74AE-48E5-8B10-E70E35B0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先写框架，再加</a:t>
            </a:r>
            <a:r>
              <a:rPr lang="en-US" altLang="zh-CN" dirty="0"/>
              <a:t>memo</a:t>
            </a:r>
            <a:r>
              <a:rPr lang="zh-CN" altLang="en-US" dirty="0"/>
              <a:t>备忘录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0B78A-C32A-4094-87F1-E4083E3C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Solution 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superEggDrop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vector&lt;vector&lt;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memo(K+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&gt;(N+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 N, memo);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K,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vector&lt;vector&lt;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&gt;&gt;&amp; memo)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(K==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(memo[K][N] != 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memo[K][N];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ret = INT_MAX;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&lt;=N; ++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temp = max(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(K-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i-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memo),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 N-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memo)) + 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ret = min(ret, temp);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memo[K][N] = ret;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ret;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9CC27-9645-455E-A8E5-564F70689891}"/>
              </a:ext>
            </a:extLst>
          </p:cNvPr>
          <p:cNvSpPr txBox="1"/>
          <p:nvPr/>
        </p:nvSpPr>
        <p:spPr>
          <a:xfrm>
            <a:off x="6862713" y="2894028"/>
            <a:ext cx="339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Leetcode</a:t>
            </a:r>
            <a:r>
              <a:rPr lang="zh-CN" altLang="en-US" dirty="0"/>
              <a:t>依然超时，因为还没有写二分</a:t>
            </a:r>
          </a:p>
        </p:txBody>
      </p:sp>
    </p:spTree>
    <p:extLst>
      <p:ext uri="{BB962C8B-B14F-4D97-AF65-F5344CB8AC3E}">
        <p14:creationId xmlns:p14="http://schemas.microsoft.com/office/powerpoint/2010/main" val="370657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8283D-509A-458E-88D8-CB9BBB82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二分搜索加速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52EF7-679C-4833-B564-189A82E4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282" y="1825625"/>
            <a:ext cx="4291518" cy="4351338"/>
          </a:xfrm>
        </p:spPr>
        <p:txBody>
          <a:bodyPr/>
          <a:lstStyle/>
          <a:p>
            <a:r>
              <a:rPr lang="zh-CN" altLang="en-US" dirty="0"/>
              <a:t>这个图很关键：</a:t>
            </a:r>
            <a:endParaRPr lang="en-US" altLang="zh-CN" dirty="0"/>
          </a:p>
          <a:p>
            <a:r>
              <a:rPr lang="zh-CN" altLang="en-US" dirty="0"/>
              <a:t>楼层越高，次数越多，所以：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Broken</a:t>
            </a:r>
            <a:r>
              <a:rPr lang="zh-CN" altLang="en-US" dirty="0"/>
              <a:t>对应的</a:t>
            </a:r>
            <a:r>
              <a:rPr lang="en-US" altLang="zh-CN" dirty="0" err="1"/>
              <a:t>dp</a:t>
            </a:r>
            <a:r>
              <a:rPr lang="en-US" altLang="zh-CN" dirty="0"/>
              <a:t>(K-1,i-1)</a:t>
            </a:r>
            <a:r>
              <a:rPr lang="zh-CN" altLang="en-US" dirty="0"/>
              <a:t>是递增的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 broken</a:t>
            </a:r>
            <a:r>
              <a:rPr lang="zh-CN" altLang="en-US" dirty="0"/>
              <a:t>对应的</a:t>
            </a:r>
            <a:r>
              <a:rPr lang="en-US" altLang="zh-CN" dirty="0" err="1"/>
              <a:t>dp</a:t>
            </a:r>
            <a:r>
              <a:rPr lang="en-US" altLang="zh-CN" dirty="0"/>
              <a:t>(K,N-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是递减的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F4C1D1-1968-4DD3-82BF-8D4E66B2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0" y="1825625"/>
            <a:ext cx="6717861" cy="40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6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625CD-AB8E-4A85-9605-8B202B98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be done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FC05C-3E83-4ED1-9780-5FFECB3D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Labuladong</a:t>
            </a:r>
            <a:r>
              <a:rPr lang="zh-CN" altLang="en-US" dirty="0"/>
              <a:t>以及</a:t>
            </a:r>
            <a:r>
              <a:rPr lang="en-US" altLang="zh-CN" dirty="0"/>
              <a:t>git</a:t>
            </a:r>
            <a:r>
              <a:rPr lang="zh-CN" altLang="en-US"/>
              <a:t>官方还有更进阶的方法，但是追求一题多解并非本阶段和核心人物，所以先不考虑。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72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512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思路</vt:lpstr>
      <vt:lpstr>先写框架，再加memo备忘录</vt:lpstr>
      <vt:lpstr>二分搜索加速</vt:lpstr>
      <vt:lpstr>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limingbo</dc:creator>
  <cp:lastModifiedBy>limingbo</cp:lastModifiedBy>
  <cp:revision>8</cp:revision>
  <dcterms:created xsi:type="dcterms:W3CDTF">2020-12-26T23:20:53Z</dcterms:created>
  <dcterms:modified xsi:type="dcterms:W3CDTF">2020-12-27T01:04:12Z</dcterms:modified>
</cp:coreProperties>
</file>