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3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8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7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3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5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1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2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3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7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BB56-3859-43B5-A945-470EEE1818C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144E-E7D2-4625-985B-558C7C592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5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4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759"/>
            <a:ext cx="7749039" cy="62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8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后序遍历</a:t>
            </a:r>
            <a:endParaRPr lang="en-US" altLang="zh-CN" dirty="0" smtClean="0"/>
          </a:p>
          <a:p>
            <a:r>
              <a:rPr lang="zh-CN" altLang="en-US" dirty="0"/>
              <a:t>哈希</a:t>
            </a:r>
            <a:r>
              <a:rPr lang="zh-CN" altLang="en-US" dirty="0" smtClean="0"/>
              <a:t>表，统计出现次数</a:t>
            </a:r>
            <a:endParaRPr lang="en-US" altLang="zh-CN" dirty="0" smtClean="0"/>
          </a:p>
          <a:p>
            <a:r>
              <a:rPr lang="zh-CN" altLang="en-US" dirty="0" smtClean="0"/>
              <a:t>对某一个节点进行树的序列化</a:t>
            </a:r>
            <a:endParaRPr lang="en-US" altLang="zh-CN" dirty="0" smtClean="0"/>
          </a:p>
          <a:p>
            <a:r>
              <a:rPr lang="zh-CN" altLang="en-US" dirty="0" smtClean="0"/>
              <a:t>结果统计在一个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29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心得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一遍通过！</a:t>
            </a:r>
            <a:endParaRPr lang="en-US" altLang="zh-CN" dirty="0" smtClean="0"/>
          </a:p>
          <a:p>
            <a:r>
              <a:rPr lang="zh-CN" altLang="en-US" dirty="0" smtClean="0"/>
              <a:t>自顶向下设计，不用被答案，流畅写出代码！！</a:t>
            </a:r>
            <a:endParaRPr lang="en-US" altLang="zh-CN" dirty="0" smtClean="0"/>
          </a:p>
          <a:p>
            <a:r>
              <a:rPr lang="zh-CN" altLang="en-US" dirty="0" smtClean="0"/>
              <a:t>按思路来写，所向披靡啊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11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思路</vt:lpstr>
      <vt:lpstr>结果&amp;心得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东风 李</dc:creator>
  <cp:lastModifiedBy>东风 李</cp:lastModifiedBy>
  <cp:revision>2</cp:revision>
  <dcterms:created xsi:type="dcterms:W3CDTF">2020-12-20T18:47:05Z</dcterms:created>
  <dcterms:modified xsi:type="dcterms:W3CDTF">2020-12-20T19:06:57Z</dcterms:modified>
</cp:coreProperties>
</file>