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状态：字母个数i</a:t>
            </a:r>
            <a:endParaRPr lang="" altLang="zh-CN"/>
          </a:p>
          <a:p>
            <a:r>
              <a:rPr lang="" altLang="zh-CN"/>
              <a:t>选择：第j-1步进行ctrl A + C，j开始后面一直ctrl V</a:t>
            </a:r>
            <a:endParaRPr lang="" altLang="zh-CN"/>
          </a:p>
          <a:p>
            <a:r>
              <a:rPr lang="" altLang="zh-CN"/>
              <a:t>定义：dp[i]使字母个数为i的最小步骤数目</a:t>
            </a:r>
            <a:endParaRPr lang="" altLang="zh-CN"/>
          </a:p>
          <a:p>
            <a:r>
              <a:rPr lang="" altLang="zh-CN"/>
              <a:t>方程：这是本题比较不同一般的地方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最坏情况是  先复制，逐个粘贴，dp[i] = i;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可以更好的情况是，j是i的因子，dp[i] = dp[j] + dp[i/j]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2021-01-01T16:36:04Z</dcterms:created>
  <dcterms:modified xsi:type="dcterms:W3CDTF">2021-01-01T16:36:04Z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