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1770" y="1047750"/>
            <a:ext cx="9465945" cy="44691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思路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" altLang="zh-CN"/>
              <a:t>状态：按键次数N</a:t>
            </a:r>
            <a:endParaRPr lang="" altLang="zh-CN"/>
          </a:p>
          <a:p>
            <a:r>
              <a:rPr lang="" altLang="zh-CN"/>
              <a:t>选择：要么按N次A，要么从某处开始ctrlV</a:t>
            </a:r>
            <a:endParaRPr lang="" altLang="zh-CN"/>
          </a:p>
          <a:p>
            <a:r>
              <a:rPr lang="" altLang="zh-CN"/>
              <a:t>定义：dp[i] - 按i次键时，最多有多少个A</a:t>
            </a:r>
            <a:endParaRPr lang="" altLang="zh-CN"/>
          </a:p>
          <a:p>
            <a:r>
              <a:rPr lang="" altLang="zh-CN"/>
              <a:t>方程：假设第j+1次按键时开始ctrl V，那么必然j次按键是ctrlC，j-1次是ctrlA。所以总共按了i-j次ctrlV，粘贴的是dp[j-2]。所以dp[i] = dp[j-2] * (i-j+1)</a:t>
            </a:r>
            <a:endParaRPr lang="" altLang="zh-CN"/>
          </a:p>
          <a:p>
            <a:r>
              <a:rPr lang="" altLang="zh-CN"/>
              <a:t>base case : dp[0] = 0      0次按键0个A</a:t>
            </a:r>
            <a:endParaRPr lang="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WPS 演示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DejaVu Sans</vt:lpstr>
      <vt:lpstr>Calibri Light</vt:lpstr>
      <vt:lpstr>文泉驿微米黑</vt:lpstr>
      <vt:lpstr>Calibri</vt:lpstr>
      <vt:lpstr>微软雅黑</vt:lpstr>
      <vt:lpstr>宋体</vt:lpstr>
      <vt:lpstr>Arial Unicode MS</vt:lpstr>
      <vt:lpstr>文泉驿正黑</vt:lpstr>
      <vt:lpstr>Office 主题</vt:lpstr>
      <vt:lpstr>PowerPoint 演示文稿</vt:lpstr>
      <vt:lpstr>思路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6</cp:revision>
  <dcterms:created xsi:type="dcterms:W3CDTF">2021-01-01T16:59:56Z</dcterms:created>
  <dcterms:modified xsi:type="dcterms:W3CDTF">2021-01-01T16:59:56Z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