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博弈问题 - 动态规划分析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状态：(i,j) 第i堆到第j堆来进行游戏</a:t>
            </a:r>
            <a:endParaRPr lang="en-US" altLang="zh-CN"/>
          </a:p>
          <a:p>
            <a:r>
              <a:rPr lang="en-US" altLang="zh-CN"/>
              <a:t>选择：选左边还是选右边</a:t>
            </a:r>
            <a:endParaRPr lang="en-US" altLang="zh-CN"/>
          </a:p>
          <a:p>
            <a:r>
              <a:rPr lang="en-US" altLang="zh-CN"/>
              <a:t>定义：dp[i][j]，是一个pair。表示用第i堆到第j堆进行游戏时，first表示先手能拿到的最大分数，second表示后手能拿到的最大分数</a:t>
            </a:r>
            <a:endParaRPr lang="en-US" altLang="zh-CN"/>
          </a:p>
          <a:p>
            <a:r>
              <a:rPr lang="en-US" altLang="zh-CN"/>
              <a:t>方程：</a:t>
            </a:r>
            <a:r>
              <a:rPr lang="en-US" altLang="en-US"/>
              <a:t>（如何递推）</a:t>
            </a:r>
            <a:endParaRPr lang="en-US" altLang="zh-CN"/>
          </a:p>
          <a:p>
            <a:pPr marL="0" indent="0">
              <a:buNone/>
            </a:pPr>
            <a:r>
              <a:rPr lang="en-US" altLang="en-US"/>
              <a:t>left = </a:t>
            </a:r>
            <a:r>
              <a:rPr lang="en-US" altLang="zh-CN">
                <a:sym typeface="+mn-ea"/>
              </a:rPr>
              <a:t>nums[i] + dp[i+1][j].second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right = </a:t>
            </a:r>
            <a:r>
              <a:rPr lang="en-US" altLang="zh-CN">
                <a:sym typeface="+mn-ea"/>
              </a:rPr>
              <a:t>nums[j] + dp[i][j-1].second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dp[i][j].first = max(</a:t>
            </a:r>
            <a:r>
              <a:rPr lang="en-US" altLang="en-US"/>
              <a:t>left</a:t>
            </a:r>
            <a:r>
              <a:rPr lang="en-US" altLang="zh-CN"/>
              <a:t>, </a:t>
            </a:r>
            <a:r>
              <a:rPr lang="en-US" altLang="en-US"/>
              <a:t>right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en-US"/>
              <a:t>dp[i][j].second = if(left &gt; right)  dp[i+1][j].first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		else dp[i][j-1].first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分析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base case：当i==j时，dp[i][j].first = nums[i]; dp[i][j].second = 0;</a:t>
            </a:r>
            <a:endParaRPr lang="en-US" altLang="zh-CN"/>
          </a:p>
          <a:p>
            <a:r>
              <a:rPr lang="en-US" altLang="zh-CN"/>
              <a:t>返回值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dp[0][n-1]</a:t>
            </a:r>
            <a:endParaRPr lang="en-US" altLang="zh-CN"/>
          </a:p>
          <a:p>
            <a:r>
              <a:rPr lang="en-US" altLang="zh-CN"/>
              <a:t>遍历方向：只能是斜向遍历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" altLang="en-US"/>
              <a:t>直线方程 j-i = 1,2,3...n-1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 外层用直线方程：k = </a:t>
            </a:r>
            <a:r>
              <a:rPr lang="en-US" altLang="en-US">
                <a:sym typeface="+mn-ea"/>
              </a:rPr>
              <a:t>1,2,3...n-1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/>
              <a:t>  </a:t>
            </a:r>
            <a:r>
              <a:rPr lang="" altLang="en-US"/>
              <a:t>内层用i从0开始，到n-1-k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而j = k+i</a:t>
            </a:r>
            <a:endParaRPr lang="" altLang="en-US"/>
          </a:p>
          <a:p>
            <a:r>
              <a:rPr lang="" altLang="en-US"/>
              <a:t>总结：斜向遍历用直线方程法</a:t>
            </a:r>
            <a:endParaRPr lang="en-US" altLang="en-US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演示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DejaVu Sans</vt:lpstr>
      <vt:lpstr>Calibri Light</vt:lpstr>
      <vt:lpstr>文泉驿微米黑</vt:lpstr>
      <vt:lpstr>Calibri</vt:lpstr>
      <vt:lpstr>微软雅黑</vt:lpstr>
      <vt:lpstr>宋体</vt:lpstr>
      <vt:lpstr>Arial Unicode MS</vt:lpstr>
      <vt:lpstr>文泉驿正黑</vt:lpstr>
      <vt:lpstr>Office 主题</vt:lpstr>
      <vt:lpstr>PowerPoint 演示文稿</vt:lpstr>
      <vt:lpstr>博弈问题 - 动态规划分析</vt:lpstr>
      <vt:lpstr>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8</cp:revision>
  <dcterms:created xsi:type="dcterms:W3CDTF">2021-01-01T15:30:28Z</dcterms:created>
  <dcterms:modified xsi:type="dcterms:W3CDTF">2021-01-01T15:30:28Z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