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要求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 superPow(int a, vector&lt;int&gt;&amp; b)</a:t>
            </a:r>
            <a:r>
              <a:rPr lang="" altLang="zh-CN"/>
              <a:t>；返回a的b次方对1937取模的结果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其中0 &lt;= b[i] &lt;=9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665" y="324485"/>
            <a:ext cx="10515600" cy="1325563"/>
          </a:xfrm>
        </p:spPr>
        <p:txBody>
          <a:bodyPr/>
          <a:p>
            <a:r>
              <a:rPr lang="" altLang="zh-CN"/>
              <a:t>第一步 不考虑取模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940" y="508635"/>
            <a:ext cx="5229860" cy="5971540"/>
          </a:xfrm>
        </p:spPr>
        <p:txBody>
          <a:bodyPr>
            <a:normAutofit fontScale="60000"/>
          </a:bodyPr>
          <a:p>
            <a:r>
              <a:rPr lang="" altLang="zh-CN"/>
              <a:t>问题规模缩小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初版代码：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class Solution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private: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int myPow(int a, int k);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public: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int superPow(int a, vector&lt;int&gt;&amp; b)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int last = b.back();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b.pop_back();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int part1 = myPow(a, last);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int part2 = myPow(superPow(a, b), 10);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return part1 * part2;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};</a:t>
            </a:r>
            <a:endParaRPr lang="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455" y="1374775"/>
            <a:ext cx="20955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第二步 把取模加进去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首先明确问题：由于计算机的编码方式，形如(a * b) % base这样的运算，乘法的结果可能导致溢出，我们希望找到一种技巧，能够化简这种表达式，避免溢出同时得到结果。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(a*b)%k = (a%k)(b%k)%k</a:t>
            </a:r>
            <a:endParaRPr lang="zh-CN" altLang="en-US"/>
          </a:p>
          <a:p>
            <a:r>
              <a:rPr lang="" altLang="zh-CN"/>
              <a:t>白话：对乘法的结果求模，等于先对每个因子求模，然后因子相乘的结果再求模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问题解决，还可以进一步优化求幂运算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zh-CN"/>
              <a:t>int myPow(int a, int k)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2021-02-04T10:20:56Z</dcterms:created>
  <dcterms:modified xsi:type="dcterms:W3CDTF">2021-02-04T10:20:56Z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