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二分查找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独立解决  思路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船载重最低值为1，最高值为数组的sum</a:t>
            </a:r>
            <a:endParaRPr lang="en-US" altLang="zh-CN"/>
          </a:p>
          <a:p>
            <a:r>
              <a:rPr lang="en-US" altLang="zh-CN"/>
              <a:t>随着船载重的增高，需要的天数逐渐下降，这是个单调函数</a:t>
            </a:r>
            <a:endParaRPr lang="en-US" altLang="zh-CN"/>
          </a:p>
          <a:p>
            <a:r>
              <a:rPr lang="en-US" altLang="zh-CN"/>
              <a:t>这是一个连续单调区间的搜索问题，可以考虑用二分查找代替线性查找，以提高效率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框架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int left = 1, right = sum+1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while(left &lt; right)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int mid = left + (right-left)/2;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if(needDays(weights, mid) &lt;= D)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right = mid;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else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left = mid + 1;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" y="830580"/>
            <a:ext cx="11744960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4 寻找两个正序数组的中位数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两个直观的思路：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1、归并数组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2、双指针，对比和移动下标到达中位数所在的位置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但是这两种思路的时间复杂度都为O(m+n)</a:t>
            </a:r>
            <a:endParaRPr lang="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二分查找的思路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zh-CN"/>
              <a:t>根据中位数的定义，若m+n为奇数，则中位数是第(m+n)/2 + 1个元素，下标是(m+n)/2；若m+n为偶数，则中位数是第(m+n)/2个和第(m+n)/2+1个元素，下标分别是(m+n)/2-1和(m+n)/2。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根据以上分析，问题转化为寻找两个有序数组的第k个元素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怎么寻找第k个元素呢？现在我们假设两个数组各分担k/2个（无论k是奇数还是偶数；下标嘛就是k/2-1）；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接下来我们把目光放在两个第k/2的数上。这就是本题算法的核心！这两个第k/2个元素进行下对比，如果A[k/2-1] &lt;= B[k/2-1]，那么A[0 ... k/2-1]是要被剪掉的哦！</a:t>
            </a:r>
            <a:endParaRPr lang="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边界条件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若k/2-1越界，则取对应数组的最后一个值</a:t>
            </a:r>
            <a:endParaRPr lang="" altLang="zh-CN"/>
          </a:p>
          <a:p>
            <a:r>
              <a:rPr lang="" altLang="zh-CN"/>
              <a:t>若一个数组已经空了，则取另一个数组的第k个</a:t>
            </a:r>
            <a:endParaRPr lang="" altLang="zh-CN"/>
          </a:p>
          <a:p>
            <a:r>
              <a:rPr lang="" altLang="zh-CN"/>
              <a:t>若k=1，则返回两个数组首元素的较小者</a:t>
            </a:r>
            <a:endParaRPr lang="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变量设置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k -    动态数组的第k个元素</a:t>
            </a:r>
            <a:endParaRPr lang="" altLang="zh-CN"/>
          </a:p>
          <a:p>
            <a:r>
              <a:rPr lang="" altLang="zh-CN"/>
              <a:t>index1 - 数组1的游标</a:t>
            </a:r>
            <a:endParaRPr lang="" altLang="zh-CN"/>
          </a:p>
          <a:p>
            <a:r>
              <a:rPr lang="" altLang="zh-CN"/>
              <a:t>index2 - 数组2的游标</a:t>
            </a:r>
            <a:endParaRPr lang="" altLang="zh-CN"/>
          </a:p>
          <a:p>
            <a:endParaRPr lang="" altLang="zh-CN"/>
          </a:p>
          <a:p>
            <a:pPr marL="0" indent="0">
              <a:buNone/>
            </a:pPr>
            <a:endParaRPr lang="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303530"/>
            <a:ext cx="11426825" cy="6445885"/>
          </a:xfrm>
        </p:spPr>
        <p:txBody>
          <a:bodyPr>
            <a:normAutofit fontScale="70000"/>
          </a:bodyPr>
          <a:p>
            <a:r>
              <a:rPr lang="" altLang="zh-CN"/>
              <a:t>每一个循环里面，已知游标idx1，idx2，长度m，n；以及要求的k</a:t>
            </a:r>
            <a:endParaRPr lang="" altLang="zh-CN"/>
          </a:p>
          <a:p>
            <a:r>
              <a:rPr lang="" altLang="zh-CN"/>
              <a:t>操作：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// 计算新的比较点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int new_idx1 = min(idx1+k/2-1, m-1);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int new_idx2 = min(idx2+k/2-1, n-1);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// 比大小，更新idx， 更新k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int pivot1 = nums1[new_idx1];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int pivot2 = nums2[new_idx2];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if(pivot1 &lt;= pivot2)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k = k - (new_idx1-idx1+1);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index1 = new_idx1 + 1;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else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</a:t>
            </a:r>
            <a:r>
              <a:rPr lang="en-US" altLang="zh-CN">
                <a:sym typeface="+mn-ea"/>
              </a:rPr>
              <a:t>k = k - (new_idx</a:t>
            </a:r>
            <a:r>
              <a:rPr lang="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-idx</a:t>
            </a:r>
            <a:r>
              <a:rPr lang="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+1);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index</a:t>
            </a:r>
            <a:r>
              <a:rPr lang="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 = new_idx</a:t>
            </a:r>
            <a:r>
              <a:rPr lang="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 + 1;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}</a:t>
            </a:r>
            <a:endParaRPr lang="" altLang="zh-CN"/>
          </a:p>
          <a:p>
            <a:pPr marL="0" indent="0">
              <a:buNone/>
            </a:pPr>
            <a:endParaRPr lang="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3200" y="1050290"/>
            <a:ext cx="2908935" cy="1325880"/>
          </a:xfrm>
        </p:spPr>
        <p:txBody>
          <a:bodyPr/>
          <a:p>
            <a:r>
              <a:rPr lang="" altLang="zh-CN"/>
              <a:t>正常情况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零 基本框架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白话：给你一个数组和一个目标值，返回这个目标值的索引；如果找不到，返回-1</a:t>
            </a:r>
            <a:endParaRPr lang="en-US" altLang="zh-CN"/>
          </a:p>
          <a:p>
            <a:r>
              <a:rPr lang="en-US" altLang="zh-CN"/>
              <a:t>代码：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binarySearch(vector&lt;int&gt;&amp; nums, int target)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int left = 0, right = ...;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while(...)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int mid = left + (right-left)/2;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if(nums[mid] == target) ...;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else if(nums[mid] &lt; target) left = ...;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else if(nums[mid] &gt; target) right = ...;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return ...;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303530"/>
            <a:ext cx="11426825" cy="64458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" altLang="en-US"/>
              <a:t>	if(index1 == m)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return nums2[idx2+k-1];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if(index2 == n)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return nums1[idx1+k-1];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if(k==1)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return min(nums1[idx1], nums2[idx2]);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3200" y="1050290"/>
            <a:ext cx="2908935" cy="1325880"/>
          </a:xfrm>
        </p:spPr>
        <p:txBody>
          <a:bodyPr/>
          <a:p>
            <a:r>
              <a:rPr lang="" altLang="en-US"/>
              <a:t>边界</a:t>
            </a:r>
            <a:r>
              <a:rPr lang="en-US" altLang="zh-CN"/>
              <a:t>情况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515600" cy="1325563"/>
          </a:xfrm>
        </p:spPr>
        <p:txBody>
          <a:bodyPr/>
          <a:p>
            <a:r>
              <a:rPr lang="en-US" altLang="zh-CN"/>
              <a:t>一 寻找一个数（基本二分查找）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34289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int binarySearch(vector&lt;int&gt;&amp; nums, int target)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int left = 0, right = nums.size()-1;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while(left &lt;= right)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int mid = left + (right - left) / 2;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if(nums[mid] == target)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return mid;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else if(nums[mid] &lt; target)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left = mid + 1;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else if(nums[mid] &gt; target)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right = mid - 1;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return -1;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二 寻找左侧边界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5945" y="364490"/>
            <a:ext cx="5697855" cy="6348730"/>
          </a:xfrm>
        </p:spPr>
        <p:txBody>
          <a:bodyPr>
            <a:normAutofit fontScale="60000"/>
          </a:bodyPr>
          <a:p>
            <a:r>
              <a:rPr lang="zh-CN" altLang="en-US"/>
              <a:t>int left_bound(vector&lt;int&gt;&amp; nums, int target) {</a:t>
            </a:r>
            <a:endParaRPr lang="zh-CN" altLang="en-US"/>
          </a:p>
          <a:p>
            <a:r>
              <a:rPr lang="zh-CN" altLang="en-US"/>
              <a:t>    if(nums.size() == 0) return -1;</a:t>
            </a:r>
            <a:endParaRPr lang="zh-CN" altLang="en-US"/>
          </a:p>
          <a:p>
            <a:r>
              <a:rPr lang="zh-CN" altLang="en-US"/>
              <a:t>    int left = 0, right = nums.size();</a:t>
            </a:r>
            <a:endParaRPr lang="zh-CN" altLang="en-US"/>
          </a:p>
          <a:p>
            <a:r>
              <a:rPr lang="zh-CN" altLang="en-US"/>
              <a:t>    while(left &lt; right) {</a:t>
            </a:r>
            <a:endParaRPr lang="zh-CN" altLang="en-US"/>
          </a:p>
          <a:p>
            <a:r>
              <a:rPr lang="zh-CN" altLang="en-US"/>
              <a:t>        int mid = left + (right - left) / 2;</a:t>
            </a:r>
            <a:endParaRPr lang="zh-CN" altLang="en-US"/>
          </a:p>
          <a:p>
            <a:r>
              <a:rPr lang="zh-CN" altLang="en-US"/>
              <a:t>        if(nums[mid] == target) {</a:t>
            </a:r>
            <a:endParaRPr lang="zh-CN" altLang="en-US"/>
          </a:p>
          <a:p>
            <a:r>
              <a:rPr lang="zh-CN" altLang="en-US"/>
              <a:t>            right = mid;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if(nums[mid] &lt; target) {</a:t>
            </a:r>
            <a:endParaRPr lang="zh-CN" altLang="en-US"/>
          </a:p>
          <a:p>
            <a:r>
              <a:rPr lang="zh-CN" altLang="en-US"/>
              <a:t>            left = mid + 1;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if(nums[mid] &gt; target) {</a:t>
            </a:r>
            <a:endParaRPr lang="zh-CN" altLang="en-US"/>
          </a:p>
          <a:p>
            <a:r>
              <a:rPr lang="zh-CN" altLang="en-US"/>
              <a:t>            right = mid;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left;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0" y="1958340"/>
            <a:ext cx="3004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关键词：</a:t>
            </a:r>
            <a:endParaRPr lang="en-US" altLang="zh-CN"/>
          </a:p>
          <a:p>
            <a:r>
              <a:rPr lang="en-US" altLang="zh-CN"/>
              <a:t>左闭右开！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玩转lower_bound和upper_bound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stl自带了lower_bound和upper_bound函数，经常会搞晕它们的意义。</a:t>
            </a:r>
            <a:endParaRPr lang="en-US" altLang="zh-CN"/>
          </a:p>
          <a:p>
            <a:r>
              <a:rPr lang="en-US" altLang="zh-CN"/>
              <a:t>搞清它们的意义要结合二分搜索，尤其是搜索两字</a:t>
            </a:r>
            <a:endParaRPr lang="en-US" altLang="zh-CN"/>
          </a:p>
          <a:p>
            <a:r>
              <a:rPr lang="en-US" altLang="zh-CN"/>
              <a:t>我给它们下的定义是：lower_bound和upper_bound描述了在一个有序数组中二分查找target值时，target值对应的左闭右开区间。</a:t>
            </a:r>
            <a:endParaRPr lang="en-US" altLang="zh-CN"/>
          </a:p>
          <a:p>
            <a:r>
              <a:rPr lang="en-US" altLang="zh-CN"/>
              <a:t>下一页来举例子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玩转lower_bound和upper_bound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数组 1 3 3 3 6 6 9 11 共8个数</a:t>
            </a:r>
            <a:endParaRPr lang="en-US" altLang="zh-CN"/>
          </a:p>
          <a:p>
            <a:r>
              <a:rPr lang="en-US" altLang="zh-CN"/>
              <a:t>3对应的左闭右开区间为[1, 4)，所以lb和rb分别为1和4；也有人这么定义：第一个大于等于3的数对应索引为1，第一个大于3的数对应索引为4...但是这种定义是间接结论，不直接。</a:t>
            </a:r>
            <a:endParaRPr lang="en-US" altLang="zh-CN"/>
          </a:p>
          <a:p>
            <a:r>
              <a:rPr lang="en-US" altLang="zh-CN"/>
              <a:t>1对应的左闭右开区间为[0,1)，所以lb和rb分别为0和1；</a:t>
            </a:r>
            <a:endParaRPr lang="en-US" altLang="zh-CN"/>
          </a:p>
          <a:p>
            <a:r>
              <a:rPr lang="en-US" altLang="zh-CN"/>
              <a:t>2对应的左闭右开区间为？答[1,1)。请体会这种微妙的结果。所以lb和rb分别为1和1</a:t>
            </a:r>
            <a:endParaRPr lang="en-US" altLang="zh-CN"/>
          </a:p>
          <a:p>
            <a:r>
              <a:rPr lang="en-US" altLang="zh-CN"/>
              <a:t>那么再怪一点，0对应的左闭右开区间为？答[0,0)。所以lb和rb均为-0</a:t>
            </a:r>
            <a:endParaRPr lang="en-US" altLang="zh-CN"/>
          </a:p>
          <a:p>
            <a:r>
              <a:rPr lang="en-US" altLang="zh-CN"/>
              <a:t>那12呢？[8,8)!!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三 寻找右侧边界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8755" y="283210"/>
            <a:ext cx="6075045" cy="589407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int right_bound(vector&lt;int&gt;&amp; nums, int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if(nums.size() == 0) return -1;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left = 0, right = nums.size();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while(left &lt; right)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mid = left + (right - left) / 2;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if(nums[mid] ==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left = mid + 1;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else if(nums[mid] &lt;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left = mid + 1;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else if(nums[mid] &gt;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right = mid;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left-1;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875 爱吃香蕉的珂珂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这是二分查找的有一个变种，变化的是判定条件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连续单调的空间，为了简化线性搜索，可以考虑二分查找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本题的情况，判定函数为bool，当speed太小时肯定返回false，当speed大到一定程度后肯定返回true，这也是一种广义的单调性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1011 在 D 天内送达包裹的能力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7185" y="1425575"/>
            <a:ext cx="7646035" cy="5348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WPS 演示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文泉驿微米黑</vt:lpstr>
      <vt:lpstr>Calibri Light</vt:lpstr>
      <vt:lpstr>Calibri</vt:lpstr>
      <vt:lpstr>微软雅黑</vt:lpstr>
      <vt:lpstr>宋体</vt:lpstr>
      <vt:lpstr>Arial Unicode MS</vt:lpstr>
      <vt:lpstr>文泉驿正黑</vt:lpstr>
      <vt:lpstr>Office 主题</vt:lpstr>
      <vt:lpstr>二分查找</vt:lpstr>
      <vt:lpstr>零 基本框架</vt:lpstr>
      <vt:lpstr>一 寻找一个数（基本二分查找）</vt:lpstr>
      <vt:lpstr>二 寻找左侧边界</vt:lpstr>
      <vt:lpstr>玩转lower_bound和upper_bound</vt:lpstr>
      <vt:lpstr>玩转lower_bound和upper_bound</vt:lpstr>
      <vt:lpstr>三 寻找右侧边界</vt:lpstr>
      <vt:lpstr>875 爱吃香蕉的珂珂</vt:lpstr>
      <vt:lpstr>1011 在 D 天内送达包裹的能力</vt:lpstr>
      <vt:lpstr>独立解决  思路</vt:lpstr>
      <vt:lpstr>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正常情况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16</cp:revision>
  <dcterms:created xsi:type="dcterms:W3CDTF">2021-01-23T14:30:27Z</dcterms:created>
  <dcterms:modified xsi:type="dcterms:W3CDTF">2021-01-23T14:30:27Z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