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B10D-B439-44E4-B4C3-A56A4F3C66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3CED-5AB0-493E-9003-2A2C52984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B10D-B439-44E4-B4C3-A56A4F3C66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3CED-5AB0-493E-9003-2A2C52984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B10D-B439-44E4-B4C3-A56A4F3C66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3CED-5AB0-493E-9003-2A2C52984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B10D-B439-44E4-B4C3-A56A4F3C66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3CED-5AB0-493E-9003-2A2C52984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B10D-B439-44E4-B4C3-A56A4F3C66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3CED-5AB0-493E-9003-2A2C52984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B10D-B439-44E4-B4C3-A56A4F3C66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3CED-5AB0-493E-9003-2A2C52984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B10D-B439-44E4-B4C3-A56A4F3C66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3CED-5AB0-493E-9003-2A2C52984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B10D-B439-44E4-B4C3-A56A4F3C66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3CED-5AB0-493E-9003-2A2C52984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B10D-B439-44E4-B4C3-A56A4F3C66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3CED-5AB0-493E-9003-2A2C52984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B10D-B439-44E4-B4C3-A56A4F3C66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3CED-5AB0-493E-9003-2A2C52984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B10D-B439-44E4-B4C3-A56A4F3C66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3CED-5AB0-493E-9003-2A2C52984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FB10D-B439-44E4-B4C3-A56A4F3C66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03CED-5AB0-493E-9003-2A2C52984E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BFS</a:t>
            </a:r>
            <a:r>
              <a:rPr lang="zh-CN" altLang="en-US" dirty="0" smtClean="0"/>
              <a:t>广度优先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一般用法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最短路径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810407" cy="1325563"/>
          </a:xfrm>
        </p:spPr>
        <p:txBody>
          <a:bodyPr/>
          <a:lstStyle/>
          <a:p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8401" y="178676"/>
            <a:ext cx="9280634" cy="667932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BFS(Node start, Node target) 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step = 0;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queue&lt;Node&gt; q;    // </a:t>
            </a:r>
            <a:r>
              <a:rPr lang="zh-CN" altLang="en-US" dirty="0" smtClean="0"/>
              <a:t>核心数据结构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set&lt;Node&gt; visited;  // </a:t>
            </a:r>
            <a:r>
              <a:rPr lang="zh-CN" altLang="en-US" dirty="0" smtClean="0"/>
              <a:t>避免走回头路	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q.push</a:t>
            </a:r>
            <a:r>
              <a:rPr lang="en-US" altLang="zh-CN" dirty="0" smtClean="0"/>
              <a:t>(start);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visited.insert</a:t>
            </a:r>
            <a:r>
              <a:rPr lang="en-US" altLang="zh-CN" dirty="0" smtClean="0"/>
              <a:t>(start);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while(!</a:t>
            </a:r>
            <a:r>
              <a:rPr lang="en-US" altLang="zh-CN" dirty="0" err="1" smtClean="0"/>
              <a:t>q.empty</a:t>
            </a:r>
            <a:r>
              <a:rPr lang="en-US" altLang="zh-CN" dirty="0" smtClean="0"/>
              <a:t>()) 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sz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q.size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sz</a:t>
            </a:r>
            <a:r>
              <a:rPr lang="en-US" altLang="zh-CN" dirty="0" smtClean="0"/>
              <a:t>; 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Node cur = </a:t>
            </a:r>
            <a:r>
              <a:rPr lang="en-US" altLang="zh-CN" dirty="0" err="1" smtClean="0"/>
              <a:t>q.front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q.pop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/*</a:t>
            </a:r>
            <a:r>
              <a:rPr lang="zh-CN" altLang="en-US" dirty="0" smtClean="0"/>
              <a:t>判断是否到达终点*</a:t>
            </a:r>
            <a:r>
              <a:rPr lang="en-US" altLang="zh-CN" dirty="0" smtClean="0"/>
              <a:t>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if(cur == target) return step;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for(Node x : </a:t>
            </a:r>
            <a:r>
              <a:rPr lang="en-US" altLang="zh-CN" dirty="0" err="1" smtClean="0"/>
              <a:t>cur.adj</a:t>
            </a:r>
            <a:r>
              <a:rPr lang="en-US" altLang="zh-CN" dirty="0" smtClean="0"/>
              <a:t>()) 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if(!</a:t>
            </a:r>
            <a:r>
              <a:rPr lang="en-US" altLang="zh-CN" dirty="0" err="1" smtClean="0"/>
              <a:t>visited.count</a:t>
            </a:r>
            <a:r>
              <a:rPr lang="en-US" altLang="zh-CN" dirty="0" smtClean="0"/>
              <a:t>(x)) 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</a:t>
            </a:r>
            <a:r>
              <a:rPr lang="en-US" altLang="zh-CN" dirty="0" err="1" smtClean="0"/>
              <a:t>q.push</a:t>
            </a:r>
            <a:r>
              <a:rPr lang="en-US" altLang="zh-CN" dirty="0" smtClean="0"/>
              <a:t>(x);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</a:t>
            </a:r>
            <a:r>
              <a:rPr lang="en-US" altLang="zh-CN" dirty="0" err="1" smtClean="0"/>
              <a:t>visited.insert</a:t>
            </a:r>
            <a:r>
              <a:rPr lang="en-US" altLang="zh-CN" dirty="0" smtClean="0"/>
              <a:t>(x);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}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}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}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/*</a:t>
            </a:r>
            <a:r>
              <a:rPr lang="zh-CN" altLang="en-US" dirty="0" smtClean="0"/>
              <a:t>更新步数*</a:t>
            </a:r>
            <a:r>
              <a:rPr lang="en-US" altLang="zh-CN" dirty="0" smtClean="0"/>
              <a:t>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++step;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}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双向BFS优化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" altLang="zh-CN"/>
              <a:t>要能用白话来描述过程：</a:t>
            </a:r>
            <a:endParaRPr lang="" altLang="zh-CN"/>
          </a:p>
          <a:p>
            <a:pPr marL="514350" indent="-514350">
              <a:buFont typeface="+mj-ea"/>
              <a:buAutoNum type="circleNumDbPlain"/>
            </a:pPr>
            <a:r>
              <a:rPr lang="" altLang="zh-CN"/>
              <a:t>设立两个集合q1和q2</a:t>
            </a:r>
            <a:endParaRPr lang="" altLang="zh-CN"/>
          </a:p>
          <a:p>
            <a:pPr marL="514350" indent="-514350">
              <a:buFont typeface="+mj-ea"/>
              <a:buAutoNum type="circleNumDbPlain"/>
            </a:pPr>
            <a:r>
              <a:rPr lang="" altLang="zh-CN"/>
              <a:t>上来q1存入start， q2存入end</a:t>
            </a:r>
            <a:endParaRPr lang="" altLang="zh-CN"/>
          </a:p>
          <a:p>
            <a:pPr marL="0" indent="0">
              <a:buFont typeface="+mj-ea"/>
              <a:buNone/>
            </a:pPr>
            <a:r>
              <a:rPr lang="" altLang="zh-CN"/>
              <a:t>循环下列步骤：</a:t>
            </a:r>
            <a:endParaRPr lang="" altLang="zh-CN"/>
          </a:p>
          <a:p>
            <a:pPr marL="514350" indent="-514350">
              <a:buFont typeface="+mj-ea"/>
              <a:buAutoNum type="circleNumDbPlain"/>
            </a:pPr>
            <a:r>
              <a:rPr lang="" altLang="zh-CN"/>
              <a:t>q1扩一圈，新扩的一圈存入集合temp</a:t>
            </a:r>
            <a:endParaRPr lang="" altLang="zh-CN"/>
          </a:p>
          <a:p>
            <a:pPr marL="514350" indent="-514350">
              <a:buFont typeface="+mj-ea"/>
              <a:buAutoNum type="circleNumDbPlain"/>
            </a:pPr>
            <a:r>
              <a:rPr lang="" altLang="zh-CN"/>
              <a:t>q1 = q2; q2 = temp; 啥意思呢？在一个循环里面，q1代表出发点，q2代表目标点，这两个循环变化：q1出发扩一圈，存入temp集合；在下一周期temp作为目标点，出发点换成q2</a:t>
            </a:r>
            <a:endParaRPr lang="" altLang="zh-CN"/>
          </a:p>
          <a:p>
            <a:pPr marL="0" indent="0">
              <a:buFont typeface="+mj-ea"/>
              <a:buNone/>
            </a:pPr>
            <a:r>
              <a:rPr lang="" altLang="zh-CN"/>
              <a:t>循环截止条件：q1和q2有一个为空，说明无路可找了</a:t>
            </a:r>
            <a:endParaRPr lang="" altLang="zh-CN"/>
          </a:p>
          <a:p>
            <a:pPr marL="0" indent="0">
              <a:buFont typeface="+mj-ea"/>
              <a:buNone/>
            </a:pPr>
            <a:r>
              <a:rPr lang="" altLang="zh-CN"/>
              <a:t>循环跳出条件：q1的元素同时也在q2里面，说明找到了！</a:t>
            </a:r>
            <a:endParaRPr lang="" altLang="zh-CN"/>
          </a:p>
          <a:p>
            <a:pPr marL="514350" indent="-514350">
              <a:buAutoNum type="circleNumDbPlain"/>
            </a:pPr>
            <a:endParaRPr lang="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8100"/>
            <a:ext cx="6450965" cy="66757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技巧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序列化成字符串</a:t>
            </a:r>
            <a:endParaRPr lang="" altLang="zh-CN"/>
          </a:p>
          <a:p>
            <a:r>
              <a:rPr lang="" altLang="zh-CN"/>
              <a:t>搜索方向变成常量数组</a:t>
            </a:r>
            <a:endParaRPr lang="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831</Words>
  <Application>WPS 演示</Application>
  <PresentationFormat>宽屏</PresentationFormat>
  <Paragraphs>52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DejaVu Sans</vt:lpstr>
      <vt:lpstr>Calibri Light</vt:lpstr>
      <vt:lpstr>文泉驿微米黑</vt:lpstr>
      <vt:lpstr>Calibri</vt:lpstr>
      <vt:lpstr>微软雅黑</vt:lpstr>
      <vt:lpstr>宋体</vt:lpstr>
      <vt:lpstr>Arial Unicode MS</vt:lpstr>
      <vt:lpstr>文泉驿正黑</vt:lpstr>
      <vt:lpstr>Office 主题</vt:lpstr>
      <vt:lpstr>BFS广度优先</vt:lpstr>
      <vt:lpstr>一般用法</vt:lpstr>
      <vt:lpstr>框架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BFS广度优先</dc:title>
  <dc:creator>东风 李</dc:creator>
  <cp:lastModifiedBy>明了个博</cp:lastModifiedBy>
  <cp:revision>4</cp:revision>
  <dcterms:created xsi:type="dcterms:W3CDTF">2021-02-01T09:29:07Z</dcterms:created>
  <dcterms:modified xsi:type="dcterms:W3CDTF">2021-02-01T09:29:07Z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