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思路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要实现addNum和findMedian</a:t>
            </a:r>
            <a:endParaRPr lang="" altLang="zh-CN"/>
          </a:p>
          <a:p>
            <a:r>
              <a:rPr lang="" altLang="zh-CN"/>
              <a:t>数组的弊端：虽然查找可以二分，复杂度为log(N)。但是插入需要移动数据元素，最坏情况下为O(N)</a:t>
            </a:r>
            <a:endParaRPr lang="" altLang="zh-CN"/>
          </a:p>
          <a:p>
            <a:r>
              <a:rPr lang="" altLang="zh-CN"/>
              <a:t>链表的弊端：查找只能线性</a:t>
            </a:r>
            <a:endParaRPr lang="" altLang="zh-CN"/>
          </a:p>
          <a:p>
            <a:r>
              <a:rPr lang="" altLang="zh-CN"/>
              <a:t>平衡二叉树的弊端：不能处理重复元素，没有计算排名的API</a:t>
            </a:r>
            <a:endParaRPr lang="" altLang="zh-CN"/>
          </a:p>
          <a:p>
            <a:r>
              <a:rPr lang="" altLang="zh-CN"/>
              <a:t>优先级队列的弊端：只能吐出根节点，处理不了中间的元素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最终选择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两个优先级队列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一个大根堆，一个小根堆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WPS 演示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4</cp:revision>
  <dcterms:created xsi:type="dcterms:W3CDTF">2021-01-10T03:37:56Z</dcterms:created>
  <dcterms:modified xsi:type="dcterms:W3CDTF">2021-01-10T03:37:56Z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