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面向对象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8830" y="365125"/>
            <a:ext cx="8773795" cy="62960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class Twitter {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private: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static int timestamp;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class Tweet{};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class User{};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public: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Twitter() {}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void postTweet(int userId, int tweetId) {}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vector&lt;int&gt; getNewsFeed(int userId) {}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void follow(int followerId, int followeeId) {}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void unfollow(int followerId, int followeeId) {}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};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Tweet类实现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4695" y="1623060"/>
            <a:ext cx="7466330" cy="4817745"/>
          </a:xfrm>
        </p:spPr>
        <p:txBody>
          <a:bodyPr/>
          <a:p>
            <a:pPr marL="0" indent="0">
              <a:buNone/>
            </a:pPr>
            <a:r>
              <a:rPr lang="zh-CN" altLang="en-US"/>
              <a:t>class Tweet{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private: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id_;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time_;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Tweet* next_;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Tweet(int id, int time) : id_(id), time_(time), next_(nullptr) {}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User类实现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H="1">
            <a:off x="356235" y="2656840"/>
            <a:ext cx="3904615" cy="3347720"/>
          </a:xfrm>
        </p:spPr>
        <p:txBody>
          <a:bodyPr/>
          <a:p>
            <a:r>
              <a:rPr lang="" altLang="zh-CN"/>
              <a:t>按照实际去想一想，一个用户应该有什么？关注列表，发表过的推文，以及用户id。</a:t>
            </a:r>
            <a:endParaRPr lang="" altLang="zh-CN"/>
          </a:p>
          <a:p>
            <a:r>
              <a:rPr lang="" altLang="zh-CN"/>
              <a:t>再想象一个用户会做什么？1、发表推文；2、关注用户;3、取关</a:t>
            </a:r>
            <a:endParaRPr lang="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81830" y="180340"/>
            <a:ext cx="7247255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class User{</a:t>
            </a:r>
            <a:endParaRPr lang="zh-CN" altLang="en-US" sz="1400"/>
          </a:p>
          <a:p>
            <a:r>
              <a:rPr lang="zh-CN" altLang="en-US" sz="1400"/>
              <a:t>    private:</a:t>
            </a:r>
            <a:endParaRPr lang="zh-CN" altLang="en-US" sz="1400"/>
          </a:p>
          <a:p>
            <a:r>
              <a:rPr lang="zh-CN" altLang="en-US" sz="1400"/>
              <a:t>        int id_;</a:t>
            </a:r>
            <a:endParaRPr lang="zh-CN" altLang="en-US" sz="1400"/>
          </a:p>
          <a:p>
            <a:r>
              <a:rPr lang="zh-CN" altLang="en-US" sz="1400"/>
              <a:t>    public:</a:t>
            </a:r>
            <a:endParaRPr lang="zh-CN" altLang="en-US" sz="1400"/>
          </a:p>
          <a:p>
            <a:r>
              <a:rPr lang="zh-CN" altLang="en-US" sz="1400"/>
              <a:t>        unordered_set&lt;int&gt; followed;</a:t>
            </a:r>
            <a:endParaRPr lang="zh-CN" altLang="en-US" sz="1400"/>
          </a:p>
          <a:p>
            <a:r>
              <a:rPr lang="zh-CN" altLang="en-US" sz="1400"/>
              <a:t>        Tweet* head;</a:t>
            </a:r>
            <a:endParaRPr lang="zh-CN" altLang="en-US" sz="1400"/>
          </a:p>
          <a:p>
            <a:r>
              <a:rPr lang="zh-CN" altLang="en-US" sz="1400"/>
              <a:t>        User(int user_id) {</a:t>
            </a:r>
            <a:endParaRPr lang="zh-CN" altLang="en-US" sz="1400"/>
          </a:p>
          <a:p>
            <a:r>
              <a:rPr lang="zh-CN" altLang="en-US" sz="1400"/>
              <a:t>            id_ = user_id;</a:t>
            </a:r>
            <a:endParaRPr lang="zh-CN" altLang="en-US" sz="1400"/>
          </a:p>
          <a:p>
            <a:r>
              <a:rPr lang="zh-CN" altLang="en-US" sz="1400"/>
              <a:t>            head = nullptr;</a:t>
            </a:r>
            <a:endParaRPr lang="zh-CN" altLang="en-US" sz="1400"/>
          </a:p>
          <a:p>
            <a:r>
              <a:rPr lang="zh-CN" altLang="en-US" sz="1400"/>
              <a:t>            // 自己关注自己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// 关注</a:t>
            </a:r>
            <a:endParaRPr lang="zh-CN" altLang="en-US" sz="1400"/>
          </a:p>
          <a:p>
            <a:r>
              <a:rPr lang="zh-CN" altLang="en-US" sz="1400"/>
              <a:t>        void follow(int user_id) {</a:t>
            </a:r>
            <a:endParaRPr lang="zh-CN" altLang="en-US" sz="1400"/>
          </a:p>
          <a:p>
            <a:r>
              <a:rPr lang="zh-CN" altLang="en-US" sz="1400"/>
              <a:t>            followed.insert(user_id);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// 取关</a:t>
            </a:r>
            <a:endParaRPr lang="zh-CN" altLang="en-US" sz="1400"/>
          </a:p>
          <a:p>
            <a:r>
              <a:rPr lang="zh-CN" altLang="en-US" sz="1400"/>
              <a:t>        void unfollow(int user_id) {</a:t>
            </a:r>
            <a:endParaRPr lang="zh-CN" altLang="en-US" sz="1400"/>
          </a:p>
          <a:p>
            <a:r>
              <a:rPr lang="zh-CN" altLang="en-US" sz="1400"/>
              <a:t>            if(user_id != id_)</a:t>
            </a:r>
            <a:endParaRPr lang="zh-CN" altLang="en-US" sz="1400"/>
          </a:p>
          <a:p>
            <a:r>
              <a:rPr lang="zh-CN" altLang="en-US" sz="1400"/>
              <a:t>                followed.erase(user_id);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// 发推</a:t>
            </a:r>
            <a:endParaRPr lang="zh-CN" altLang="en-US" sz="1400"/>
          </a:p>
          <a:p>
            <a:r>
              <a:rPr lang="zh-CN" altLang="en-US" sz="1400"/>
              <a:t>        void post(int tweet_id) {</a:t>
            </a:r>
            <a:endParaRPr lang="zh-CN" altLang="en-US" sz="1400"/>
          </a:p>
          <a:p>
            <a:r>
              <a:rPr lang="zh-CN" altLang="en-US" sz="1400"/>
              <a:t>            Tweet* twt = new Tweet(tweet_id, timestamp);</a:t>
            </a:r>
            <a:endParaRPr lang="zh-CN" altLang="en-US" sz="1400"/>
          </a:p>
          <a:p>
            <a:r>
              <a:rPr lang="zh-CN" altLang="en-US" sz="1400"/>
              <a:t>            ++timestamp;</a:t>
            </a:r>
            <a:endParaRPr lang="zh-CN" altLang="en-US" sz="1400"/>
          </a:p>
          <a:p>
            <a:r>
              <a:rPr lang="zh-CN" altLang="en-US" sz="1400"/>
              <a:t>            twt-&gt;next_ = head;</a:t>
            </a:r>
            <a:endParaRPr lang="zh-CN" altLang="en-US" sz="1400"/>
          </a:p>
          <a:p>
            <a:r>
              <a:rPr lang="zh-CN" altLang="en-US" sz="1400"/>
              <a:t>            head = twt;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实现几个API方法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都很简单，除了getNewsFeed</a:t>
            </a:r>
            <a:endParaRPr lang="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实现getNewsFeed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核心算法 多链表合并+排序   优先级队列！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WPS 演示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3</cp:revision>
  <dcterms:created xsi:type="dcterms:W3CDTF">2021-01-11T09:31:18Z</dcterms:created>
  <dcterms:modified xsi:type="dcterms:W3CDTF">2021-01-11T09:31:18Z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