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第二题，k = infinity    122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k无限次，翻译成公式就是k=k-1</a:t>
            </a:r>
            <a:endParaRPr lang="" altLang="zh-CN"/>
          </a:p>
          <a:p>
            <a:r>
              <a:rPr lang="" altLang="zh-CN"/>
              <a:t>原公式为：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dp[i][k][0] = max(dp[i-1][k][0], dp[i-1[k][1] + prices[i-1])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dp[i][k][1] = max(dp[i-1][k][1], dp[i-1][k-1][1] - prices[i-1])</a:t>
            </a:r>
            <a:endParaRPr lang="" altLang="zh-CN"/>
          </a:p>
          <a:p>
            <a:pPr marL="0" indent="0">
              <a:buNone/>
            </a:pPr>
            <a:endParaRPr lang="" altLang="zh-CN"/>
          </a:p>
          <a:p>
            <a:pPr marL="0" indent="0">
              <a:buNone/>
            </a:pPr>
            <a:r>
              <a:rPr lang="" altLang="zh-CN"/>
              <a:t>把第二个里面的k-1变成k。因为第二个状态都是k，可以省略：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dp[i][0] = max(dp[i-1][0], dp[i-1][1] + prices[i-1])</a:t>
            </a:r>
            <a:endParaRPr lang="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dp[i][</a:t>
            </a:r>
            <a:r>
              <a:rPr lang="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] = max(dp[i-1][</a:t>
            </a:r>
            <a:r>
              <a:rPr lang="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], dp[i-1][</a:t>
            </a:r>
            <a:r>
              <a:rPr lang="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] </a:t>
            </a:r>
            <a:r>
              <a:rPr lang="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 prices[i-1])</a:t>
            </a:r>
            <a:endParaRPr lang="en-US" altLang="zh-CN"/>
          </a:p>
          <a:p>
            <a:pPr marL="0" indent="0">
              <a:buNone/>
            </a:pPr>
            <a:endParaRPr lang="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第二题，k = infinity    122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960" y="1419860"/>
            <a:ext cx="766762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代码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class Solution 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int maxProfit(vector&lt;int&gt;&amp; prices) {</a:t>
            </a:r>
            <a:endParaRPr lang="zh-CN" altLang="en-US"/>
          </a:p>
          <a:p>
            <a:r>
              <a:rPr lang="zh-CN" altLang="en-US"/>
              <a:t>        int n = prices.size();</a:t>
            </a:r>
            <a:endParaRPr lang="zh-CN" altLang="en-US"/>
          </a:p>
          <a:p>
            <a:r>
              <a:rPr lang="zh-CN" altLang="en-US"/>
              <a:t>        int dp_i_0 = 0, dp_i_1 = INT_MIN;</a:t>
            </a:r>
            <a:endParaRPr lang="zh-CN" altLang="en-US"/>
          </a:p>
          <a:p>
            <a:r>
              <a:rPr lang="zh-CN" altLang="en-US"/>
              <a:t>        for(int i=1; i&lt;=n; ++i) {</a:t>
            </a:r>
            <a:endParaRPr lang="zh-CN" altLang="en-US"/>
          </a:p>
          <a:p>
            <a:r>
              <a:rPr lang="zh-CN" altLang="en-US"/>
              <a:t>            dp_i_0 = max(dp_i_0, dp_i_1 + prices[i-1]);</a:t>
            </a:r>
            <a:endParaRPr lang="zh-CN" altLang="en-US"/>
          </a:p>
          <a:p>
            <a:r>
              <a:rPr lang="zh-CN" altLang="en-US"/>
              <a:t>            dp_i_1 = max(dp_i_1, dp_i_0 - prices[i-1]);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dp_i_0;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p>
            <a:r>
              <a:rPr lang="" altLang="zh-CN"/>
              <a:t>第三题， k无限 + 冷冻期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1370" y="1828800"/>
            <a:ext cx="8048625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接第二题，k无限时：</a:t>
            </a:r>
            <a:endParaRPr lang="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dp[i][0] = max(dp[i-1][0], dp[i-1][1] + prices[i-1])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dp[i][</a:t>
            </a:r>
            <a:r>
              <a:rPr lang="en-US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] = max(dp[i-1][</a:t>
            </a:r>
            <a:r>
              <a:rPr lang="en-US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], dp[i-1][</a:t>
            </a:r>
            <a:r>
              <a:rPr lang="en-US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] </a:t>
            </a:r>
            <a:r>
              <a:rPr lang="en-US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 prices[i-1])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" altLang="zh-CN"/>
          </a:p>
          <a:p>
            <a:pPr marL="0" indent="0">
              <a:buNone/>
            </a:pPr>
            <a:r>
              <a:rPr lang="" altLang="zh-CN"/>
              <a:t>注意看第二行，</a:t>
            </a:r>
            <a:r>
              <a:rPr lang="en-US" altLang="zh-CN">
                <a:sym typeface="+mn-ea"/>
              </a:rPr>
              <a:t>dp[i-1][</a:t>
            </a:r>
            <a:r>
              <a:rPr lang="en-US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] </a:t>
            </a:r>
            <a:r>
              <a:rPr lang="en-US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 prices[i-1]</a:t>
            </a:r>
            <a:r>
              <a:rPr lang="" altLang="en-US">
                <a:sym typeface="+mn-ea"/>
              </a:rPr>
              <a:t>表示昨天是清空状态，今天买入；本题，应该为</a:t>
            </a:r>
            <a:r>
              <a:rPr lang="en-US" altLang="zh-CN">
                <a:sym typeface="+mn-ea"/>
              </a:rPr>
              <a:t>dp[i-</a:t>
            </a:r>
            <a:r>
              <a:rPr lang="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][</a:t>
            </a:r>
            <a:r>
              <a:rPr lang="en-US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] </a:t>
            </a:r>
            <a:r>
              <a:rPr lang="en-US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 prices[i-1]</a:t>
            </a:r>
            <a:r>
              <a:rPr lang="" altLang="en-US">
                <a:sym typeface="+mn-ea"/>
              </a:rPr>
              <a:t>，意为前天清空，昨天啥也不干，今天买入：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dp[i][0] = max(dp[i-1][0], dp[i-1][1] + prices[i-1])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dp[i][</a:t>
            </a:r>
            <a:r>
              <a:rPr lang="en-US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] = max(dp[i-1][</a:t>
            </a:r>
            <a:r>
              <a:rPr lang="en-US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], dp[i-</a:t>
            </a:r>
            <a:r>
              <a:rPr lang="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][</a:t>
            </a:r>
            <a:r>
              <a:rPr lang="en-US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] </a:t>
            </a:r>
            <a:r>
              <a:rPr lang="en-US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 prices[i-1])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代码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class Solution 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int maxProfit(vector&lt;int&gt;&amp; prices) {</a:t>
            </a:r>
            <a:endParaRPr lang="zh-CN" altLang="en-US"/>
          </a:p>
          <a:p>
            <a:r>
              <a:rPr lang="zh-CN" altLang="en-US"/>
              <a:t>        int n = prices.size();</a:t>
            </a:r>
            <a:endParaRPr lang="zh-CN" altLang="en-US"/>
          </a:p>
          <a:p>
            <a:r>
              <a:rPr lang="zh-CN" altLang="en-US"/>
              <a:t>        int dp_i_0 = 0, dp_i_1 = INT_MIN;</a:t>
            </a:r>
            <a:endParaRPr lang="zh-CN" altLang="en-US"/>
          </a:p>
          <a:p>
            <a:r>
              <a:rPr lang="zh-CN" altLang="en-US"/>
              <a:t>        int pre = 0;</a:t>
            </a:r>
            <a:endParaRPr lang="zh-CN" altLang="en-US"/>
          </a:p>
          <a:p>
            <a:r>
              <a:rPr lang="zh-CN" altLang="en-US"/>
              <a:t>        for(int i=1; i&lt;=n; ++i) {</a:t>
            </a:r>
            <a:endParaRPr lang="zh-CN" altLang="en-US"/>
          </a:p>
          <a:p>
            <a:r>
              <a:rPr lang="zh-CN" altLang="en-US"/>
              <a:t>            int temp = dp_i_0;</a:t>
            </a:r>
            <a:endParaRPr lang="zh-CN" altLang="en-US"/>
          </a:p>
          <a:p>
            <a:r>
              <a:rPr lang="zh-CN" altLang="en-US"/>
              <a:t>            dp_i_0 = max(dp_i_0, dp_i_1 + prices[i-1]);</a:t>
            </a:r>
            <a:endParaRPr lang="zh-CN" altLang="en-US"/>
          </a:p>
          <a:p>
            <a:r>
              <a:rPr lang="zh-CN" altLang="en-US"/>
              <a:t>            dp_i_1 = max(dp_i_1, pre - prices[i-1]);</a:t>
            </a:r>
            <a:endParaRPr lang="zh-CN" altLang="en-US"/>
          </a:p>
          <a:p>
            <a:r>
              <a:rPr lang="zh-CN" altLang="en-US"/>
              <a:t>            pre = temp;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dp_i_0;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第四题 k = +infinity with fee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1660" y="1795145"/>
            <a:ext cx="57835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思路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9810" y="1780540"/>
            <a:ext cx="10069195" cy="17252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代码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class Solution 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int maxProfit(vector&lt;int&gt;&amp; prices, int fee) {</a:t>
            </a:r>
            <a:endParaRPr lang="zh-CN" altLang="en-US"/>
          </a:p>
          <a:p>
            <a:r>
              <a:rPr lang="zh-CN" altLang="en-US"/>
              <a:t>        int n = prices.size();</a:t>
            </a:r>
            <a:endParaRPr lang="zh-CN" altLang="en-US"/>
          </a:p>
          <a:p>
            <a:r>
              <a:rPr lang="zh-CN" altLang="en-US"/>
              <a:t>        int dp_i_0 = 0, dp_i_1 = INT_MIN;</a:t>
            </a:r>
            <a:endParaRPr lang="zh-CN" altLang="en-US"/>
          </a:p>
          <a:p>
            <a:r>
              <a:rPr lang="zh-CN" altLang="en-US"/>
              <a:t>        for(int i=1; i&lt;=n; ++i) {</a:t>
            </a:r>
            <a:endParaRPr lang="zh-CN" altLang="en-US"/>
          </a:p>
          <a:p>
            <a:r>
              <a:rPr lang="zh-CN" altLang="en-US"/>
              <a:t>            dp_i_0 = max(dp_i_0, dp_i_1 + prices[i-1]);</a:t>
            </a:r>
            <a:endParaRPr lang="zh-CN" altLang="en-US"/>
          </a:p>
          <a:p>
            <a:r>
              <a:rPr lang="zh-CN" altLang="en-US"/>
              <a:t>            dp_i_1 = max(dp_i_1, dp_i_0 - prices[i-1] - fee);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dp_i_0;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 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第五题 第五题，k = 2 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1890" y="1825625"/>
            <a:ext cx="73469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状态机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zh-CN"/>
              <a:t>三状态：dp[i][k][s]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i - 第i天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k - 允许交易k次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s - 是否持有，持有为1</a:t>
            </a:r>
            <a:endParaRPr lang="" altLang="zh-CN"/>
          </a:p>
          <a:p>
            <a:pPr marL="0" indent="0">
              <a:buNone/>
            </a:pPr>
            <a:endParaRPr lang="" altLang="zh-CN"/>
          </a:p>
          <a:p>
            <a:pPr marL="0" indent="0">
              <a:buNone/>
            </a:pPr>
            <a:r>
              <a:rPr lang="" altLang="zh-CN"/>
              <a:t>再比如 dp[2][3][0] 的含义：今天是第二天，我现在手上没有持有股票，至今最多进行 3 次交易。</a:t>
            </a:r>
            <a:endParaRPr lang="" altLang="zh-CN"/>
          </a:p>
          <a:p>
            <a:pPr marL="0" indent="0">
              <a:buNone/>
            </a:pPr>
            <a:endParaRPr lang="" altLang="zh-CN"/>
          </a:p>
          <a:p>
            <a:r>
              <a:rPr lang="" altLang="zh-CN"/>
              <a:t>思路：穷举状态，选择放在最内层去max</a:t>
            </a:r>
            <a:endParaRPr lang="" altLang="zh-CN"/>
          </a:p>
          <a:p>
            <a:endParaRPr lang="" altLang="zh-CN"/>
          </a:p>
          <a:p>
            <a:endParaRPr lang="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代码 ： 增加k的循环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zh-CN" altLang="en-US"/>
              <a:t>class Solution 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int maxProfit(vector&lt;int&gt;&amp; prices) {</a:t>
            </a:r>
            <a:endParaRPr lang="zh-CN" altLang="en-US"/>
          </a:p>
          <a:p>
            <a:r>
              <a:rPr lang="zh-CN" altLang="en-US"/>
              <a:t>        int n = prices.size();</a:t>
            </a:r>
            <a:endParaRPr lang="zh-CN" altLang="en-US"/>
          </a:p>
          <a:p>
            <a:r>
              <a:rPr lang="zh-CN" altLang="en-US"/>
              <a:t>        vector&lt;vector&lt;vector&lt;int&gt;&gt;&gt; dp(n+1, </a:t>
            </a:r>
            <a:endParaRPr lang="zh-CN" altLang="en-US"/>
          </a:p>
          <a:p>
            <a:r>
              <a:rPr lang="zh-CN" altLang="en-US"/>
              <a:t>            vector&lt;vector&lt;int&gt;&gt;(3, vector&lt;int&gt;(2, 0)));</a:t>
            </a:r>
            <a:endParaRPr lang="zh-CN" altLang="en-US"/>
          </a:p>
          <a:p>
            <a:r>
              <a:rPr lang="zh-CN" altLang="en-US"/>
              <a:t>        // dp[0][k][0] = 0</a:t>
            </a:r>
            <a:endParaRPr lang="zh-CN" altLang="en-US"/>
          </a:p>
          <a:p>
            <a:r>
              <a:rPr lang="zh-CN" altLang="en-US"/>
              <a:t>        // dp[0][k][1] = -infinity</a:t>
            </a:r>
            <a:endParaRPr lang="zh-CN" altLang="en-US"/>
          </a:p>
          <a:p>
            <a:r>
              <a:rPr lang="zh-CN" altLang="en-US"/>
              <a:t>        // dp[i][0][0] = 0</a:t>
            </a:r>
            <a:endParaRPr lang="zh-CN" altLang="en-US"/>
          </a:p>
          <a:p>
            <a:r>
              <a:rPr lang="zh-CN" altLang="en-US"/>
              <a:t>        // dp[i][0][1] = -infinity</a:t>
            </a:r>
            <a:endParaRPr lang="zh-CN" altLang="en-US"/>
          </a:p>
          <a:p>
            <a:r>
              <a:rPr lang="zh-CN" altLang="en-US"/>
              <a:t>        for(int ik = 1; ik&lt;=2; ++ik) dp[0][ik][1] = INT_MIN;</a:t>
            </a:r>
            <a:endParaRPr lang="zh-CN" altLang="en-US"/>
          </a:p>
          <a:p>
            <a:r>
              <a:rPr lang="zh-CN" altLang="en-US"/>
              <a:t>        for(int ii = 1; ii&lt;=n; ++ii) dp[ii][0][1] = INT_MIN;</a:t>
            </a:r>
            <a:endParaRPr lang="zh-CN" altLang="en-US"/>
          </a:p>
          <a:p>
            <a:r>
              <a:rPr lang="zh-CN" altLang="en-US"/>
              <a:t>        for(int i=1; i&lt;=n; ++i) {</a:t>
            </a:r>
            <a:endParaRPr lang="zh-CN" altLang="en-US"/>
          </a:p>
          <a:p>
            <a:r>
              <a:rPr lang="zh-CN" altLang="en-US"/>
              <a:t>            for(int k=1; k&lt;=2; ++k) {</a:t>
            </a:r>
            <a:endParaRPr lang="zh-CN" altLang="en-US"/>
          </a:p>
          <a:p>
            <a:r>
              <a:rPr lang="zh-CN" altLang="en-US"/>
              <a:t>                dp[i][k][0] = max(dp[i-1][k][0], dp[i-1][k][1] + prices[i-1]);</a:t>
            </a:r>
            <a:endParaRPr lang="zh-CN" altLang="en-US"/>
          </a:p>
          <a:p>
            <a:r>
              <a:rPr lang="zh-CN" altLang="en-US"/>
              <a:t>                dp[i][k][1] = max(dp[i-1][k][1], dp[i-1][k-1][0] - prices[i-1]);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dp[n][2][0];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第六题 k = any integer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这题和 k = 2 没啥区别，可以直接套上一题的第一个解法。但是提交之后会出现一个超内存的错误，原来是传入的 k 值可以任意大，导致 dp 数组太大了。现在想想，交易次数 k 最多能有多大呢？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一次交易由买入和卖出构成，至少需要两天。所以说有效的限制次数 k 应该不超过 n/2，如果超过，就没有约束作用了，相当于 k = +infinity。这种情况是之前解决过的。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7570" y="2310130"/>
            <a:ext cx="7896225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5765"/>
            <a:ext cx="10515600" cy="6250940"/>
          </a:xfrm>
        </p:spPr>
        <p:txBody>
          <a:bodyPr>
            <a:normAutofit fontScale="25000"/>
          </a:bodyPr>
          <a:p>
            <a:r>
              <a:rPr lang="zh-CN" altLang="en-US"/>
              <a:t>class Solution 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int maxProfit(int k, vector&lt;int&gt;&amp; prices) {</a:t>
            </a:r>
            <a:endParaRPr lang="zh-CN" altLang="en-US"/>
          </a:p>
          <a:p>
            <a:r>
              <a:rPr lang="zh-CN" altLang="en-US"/>
              <a:t>        int n = prices.size();</a:t>
            </a:r>
            <a:endParaRPr lang="zh-CN" altLang="en-US"/>
          </a:p>
          <a:p>
            <a:r>
              <a:rPr lang="zh-CN" altLang="en-US"/>
              <a:t>        if( n/2 &lt; k) {</a:t>
            </a:r>
            <a:endParaRPr lang="zh-CN" altLang="en-US"/>
          </a:p>
          <a:p>
            <a:r>
              <a:rPr lang="zh-CN" altLang="en-US"/>
              <a:t>            vector&lt;vector&lt;int&gt;&gt; dp(n+1, vector&lt;int&gt;(2,0));</a:t>
            </a:r>
            <a:endParaRPr lang="zh-CN" altLang="en-US"/>
          </a:p>
          <a:p>
            <a:r>
              <a:rPr lang="zh-CN" altLang="en-US"/>
              <a:t>            dp[0][1] = INT_MIN;</a:t>
            </a:r>
            <a:endParaRPr lang="zh-CN" altLang="en-US"/>
          </a:p>
          <a:p>
            <a:r>
              <a:rPr lang="zh-CN" altLang="en-US"/>
              <a:t>            for(int i=1; i&lt;=n; ++i) {</a:t>
            </a:r>
            <a:endParaRPr lang="zh-CN" altLang="en-US"/>
          </a:p>
          <a:p>
            <a:r>
              <a:rPr lang="zh-CN" altLang="en-US"/>
              <a:t>                dp[i][0] = max(dp[i-1][0], dp[i-1][1] + prices[i-1]);</a:t>
            </a:r>
            <a:endParaRPr lang="zh-CN" altLang="en-US"/>
          </a:p>
          <a:p>
            <a:r>
              <a:rPr lang="zh-CN" altLang="en-US"/>
              <a:t>                dp[i][1] = max(dp[i-1][1], dp[i-1][0] - prices[i-1]);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return dp[n][0];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 {</a:t>
            </a:r>
            <a:endParaRPr lang="zh-CN" altLang="en-US"/>
          </a:p>
          <a:p>
            <a:r>
              <a:rPr lang="zh-CN" altLang="en-US"/>
              <a:t>            vector&lt;vector&lt;vector&lt;int&gt;&gt;&gt; dp(n+1, </a:t>
            </a:r>
            <a:endParaRPr lang="zh-CN" altLang="en-US"/>
          </a:p>
          <a:p>
            <a:r>
              <a:rPr lang="zh-CN" altLang="en-US"/>
              <a:t>                vector&lt;vector&lt;int&gt;&gt;(k+1, vector&lt;int&gt;(2, 0)));</a:t>
            </a:r>
            <a:endParaRPr lang="zh-CN" altLang="en-US"/>
          </a:p>
          <a:p>
            <a:r>
              <a:rPr lang="zh-CN" altLang="en-US"/>
              <a:t>            for(int ik = 1; ik&lt;=k; ++ik) dp[0][ik][1] = INT_MIN;</a:t>
            </a:r>
            <a:endParaRPr lang="zh-CN" altLang="en-US"/>
          </a:p>
          <a:p>
            <a:r>
              <a:rPr lang="zh-CN" altLang="en-US"/>
              <a:t>            for(int ii = 1; ii&lt;=k; ++ii) dp[ii][0][1] = INT_MIN;</a:t>
            </a:r>
            <a:endParaRPr lang="zh-CN" altLang="en-US"/>
          </a:p>
          <a:p>
            <a:r>
              <a:rPr lang="zh-CN" altLang="en-US"/>
              <a:t>            for(int i=1; i&lt;=n; ++i) {</a:t>
            </a:r>
            <a:endParaRPr lang="zh-CN" altLang="en-US"/>
          </a:p>
          <a:p>
            <a:r>
              <a:rPr lang="zh-CN" altLang="en-US"/>
              <a:t>                for(int kk=1; kk&lt;=k; ++kk) {</a:t>
            </a:r>
            <a:endParaRPr lang="zh-CN" altLang="en-US"/>
          </a:p>
          <a:p>
            <a:r>
              <a:rPr lang="zh-CN" altLang="en-US"/>
              <a:t>                    dp[i][kk][0] = max(dp[i-1][kk][0],dp[i-1][kk][1] + prices[i-1]);</a:t>
            </a:r>
            <a:endParaRPr lang="zh-CN" altLang="en-US"/>
          </a:p>
          <a:p>
            <a:r>
              <a:rPr lang="zh-CN" altLang="en-US"/>
              <a:t>                    dp[i][kk][1] = max(dp[i-1][kk][1],dp[i-1][kk-1][0] - prices[i-1]);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return dp[n][k][0];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返回值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返回值：dp[n-1][k][0]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白话：最后一天，能交易k次，不再持有，所能获得的最大利润。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状态转移方程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dp[i][k][0] = max(dp[i-1][k][0], dp[i-1][k][1] + prices[i])</a:t>
            </a:r>
            <a:endParaRPr lang="" altLang="zh-CN"/>
          </a:p>
          <a:p>
            <a:r>
              <a:rPr lang="" altLang="zh-CN"/>
              <a:t>白话：我今天没有持有股票，有两种可能：要么我昨天就不持有，今天维持原状；要么我昨天持有，今天卖了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dp[i][k][1] = max(dp[i-1][k][1], dp[i-1][k-1][0] - prices[i])</a:t>
            </a:r>
            <a:endParaRPr lang="" altLang="zh-CN"/>
          </a:p>
          <a:p>
            <a:r>
              <a:rPr lang="" altLang="zh-CN"/>
              <a:t>白话：我今天持有股票，有两种可能：要么我昨天就持有，今天维持原状；要么我昨天就不持有，今天买了。注意，因为buy也是一次操作，相当于用去了k次操作中的1次，所以k减去了1。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base case：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dp[-1][k][0] = 0   天数还没开始呢，当然是0</a:t>
            </a:r>
            <a:endParaRPr lang="" altLang="zh-CN"/>
          </a:p>
          <a:p>
            <a:r>
              <a:rPr lang="" altLang="zh-CN"/>
              <a:t>dp[-1][k][1] = 负无穷   还没开始呢就持有，那是不可能的</a:t>
            </a:r>
            <a:endParaRPr lang="" altLang="zh-CN"/>
          </a:p>
          <a:p>
            <a:r>
              <a:rPr lang="" altLang="zh-CN"/>
              <a:t>dp[i][0][0] = 0    第i天0交易次数，相当与不允许交易，为0</a:t>
            </a:r>
            <a:endParaRPr lang="" altLang="zh-CN"/>
          </a:p>
          <a:p>
            <a:r>
              <a:rPr lang="" altLang="zh-CN"/>
              <a:t>dp[i][0][1] = 负无穷  不允许交易，不可能存在股票</a:t>
            </a:r>
            <a:endParaRPr lang="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第一题，k=1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635" y="1390015"/>
            <a:ext cx="7009130" cy="5357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状态转移方程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dp[i][1][0] = max(dp[i-1][1][0], dp[i-1][1][1] + prices[i])</a:t>
            </a:r>
            <a:endParaRPr lang="" altLang="zh-CN"/>
          </a:p>
          <a:p>
            <a:r>
              <a:rPr lang="" altLang="zh-CN"/>
              <a:t>dp[i][1][1] = max(dp[i-1][1][1], dp[i-1][0][0] - prices[i])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k=0时的base case : </a:t>
            </a:r>
            <a:r>
              <a:rPr lang="en-US" altLang="zh-CN">
                <a:sym typeface="+mn-ea"/>
              </a:rPr>
              <a:t>dp[i-1][0][0] </a:t>
            </a:r>
            <a:r>
              <a:rPr lang="" altLang="en-US">
                <a:sym typeface="+mn-ea"/>
              </a:rPr>
              <a:t>= 0</a:t>
            </a:r>
            <a:endParaRPr lang="" altLang="en-US">
              <a:sym typeface="+mn-ea"/>
            </a:endParaRPr>
          </a:p>
          <a:p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忽略k=1：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dp[i][0] = max(dp[i-1][0], dp[i-1][1] + prices[i])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dp[i][1] = max(dp[i-1][1], -prices[i])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base case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假设共有n天，我们把天数定义为n+1，1-n天为正常天，第0天用来表示base case：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dp[0][0] = 0, dp[0][1] = 负无穷 </a:t>
            </a:r>
            <a:endParaRPr lang="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代码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4584065" cy="4351655"/>
          </a:xfrm>
        </p:spPr>
        <p:txBody>
          <a:bodyPr>
            <a:normAutofit fontScale="40000"/>
          </a:bodyPr>
          <a:p>
            <a:r>
              <a:rPr lang="zh-CN" altLang="en-US"/>
              <a:t>class Solution 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    int maxProfit(vector&lt;int&gt;&amp; prices) {</a:t>
            </a:r>
            <a:endParaRPr lang="zh-CN" altLang="en-US"/>
          </a:p>
          <a:p>
            <a:r>
              <a:rPr lang="zh-CN" altLang="en-US"/>
              <a:t>        int n = prices.size();</a:t>
            </a:r>
            <a:endParaRPr lang="zh-CN" altLang="en-US"/>
          </a:p>
          <a:p>
            <a:r>
              <a:rPr lang="zh-CN" altLang="en-US"/>
              <a:t>        vector&lt;vector&lt;int&gt;&gt; dp(n+1, vector&lt;int&gt;(2,0));</a:t>
            </a:r>
            <a:endParaRPr lang="zh-CN" altLang="en-US"/>
          </a:p>
          <a:p>
            <a:r>
              <a:rPr lang="zh-CN" altLang="en-US"/>
              <a:t>        dp[0][0] = 0;</a:t>
            </a:r>
            <a:endParaRPr lang="zh-CN" altLang="en-US"/>
          </a:p>
          <a:p>
            <a:r>
              <a:rPr lang="zh-CN" altLang="en-US"/>
              <a:t>        dp[0][1] = INT_MIN;</a:t>
            </a:r>
            <a:endParaRPr lang="zh-CN" altLang="en-US"/>
          </a:p>
          <a:p>
            <a:r>
              <a:rPr lang="zh-CN" altLang="en-US"/>
              <a:t>        for(int i=1; i&lt;=n; ++i) {</a:t>
            </a:r>
            <a:endParaRPr lang="zh-CN" altLang="en-US"/>
          </a:p>
          <a:p>
            <a:r>
              <a:rPr lang="zh-CN" altLang="en-US"/>
              <a:t>            dp[i][0] = max(dp[i-1][0], dp[i-1][1] + prices[i-1]);</a:t>
            </a:r>
            <a:endParaRPr lang="zh-CN" altLang="en-US"/>
          </a:p>
          <a:p>
            <a:r>
              <a:rPr lang="zh-CN" altLang="en-US"/>
              <a:t>            dp[i][1] = max(dp[i-1][1],  -prices[i-1]);</a:t>
            </a:r>
            <a:endParaRPr lang="zh-CN" altLang="en-US"/>
          </a:p>
          <a:p>
            <a:r>
              <a:rPr lang="zh-CN" altLang="en-US"/>
              <a:t>        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        return dp[n][0];</a:t>
            </a:r>
            <a:endParaRPr lang="zh-CN" altLang="en-US"/>
          </a:p>
          <a:p>
            <a:r>
              <a:rPr lang="zh-CN" altLang="en-US"/>
              <a:t>    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702300" y="2058035"/>
            <a:ext cx="622363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 b="0">
                <a:solidFill>
                  <a:srgbClr val="0000FF"/>
                </a:solidFill>
                <a:latin typeface="Droid Sans Fallback" panose="020B0502000000000001" charset="-122"/>
                <a:cs typeface="宋体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 Solution {</a:t>
            </a:r>
            <a:r>
              <a:rPr lang="en-US" sz="1600" b="0">
                <a:solidFill>
                  <a:srgbClr val="0000FF"/>
                </a:solidFill>
                <a:latin typeface="Droid Sans Fallback" panose="020B0502000000000001" charset="-122"/>
                <a:cs typeface="宋体" charset="0"/>
              </a:rPr>
              <a:t>public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:    </a:t>
            </a:r>
            <a:r>
              <a:rPr lang="en-US" sz="1600" b="0">
                <a:solidFill>
                  <a:srgbClr val="0000FF"/>
                </a:solidFill>
                <a:latin typeface="Droid Sans Fallback" panose="020B0502000000000001" charset="-122"/>
                <a:cs typeface="宋体" charset="0"/>
              </a:rPr>
              <a:t>int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 maxProfit(vector&lt;</a:t>
            </a:r>
            <a:r>
              <a:rPr lang="en-US" sz="1600" b="0">
                <a:solidFill>
                  <a:srgbClr val="0000FF"/>
                </a:solidFill>
                <a:latin typeface="Droid Sans Fallback" panose="020B0502000000000001" charset="-122"/>
                <a:cs typeface="宋体" charset="0"/>
              </a:rPr>
              <a:t>int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&gt;&amp; prices) {        </a:t>
            </a:r>
            <a:r>
              <a:rPr lang="en-US" sz="1600" b="0">
                <a:solidFill>
                  <a:srgbClr val="0000FF"/>
                </a:solidFill>
                <a:latin typeface="Droid Sans Fallback" panose="020B0502000000000001" charset="-122"/>
                <a:cs typeface="宋体" charset="0"/>
              </a:rPr>
              <a:t>int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 n = prices.size();        </a:t>
            </a:r>
            <a:r>
              <a:rPr lang="en-US" sz="1600" b="0">
                <a:solidFill>
                  <a:srgbClr val="0000FF"/>
                </a:solidFill>
                <a:latin typeface="Droid Sans Fallback" panose="020B0502000000000001" charset="-122"/>
                <a:cs typeface="宋体" charset="0"/>
              </a:rPr>
              <a:t>int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 dp_i_0 = </a:t>
            </a:r>
            <a:r>
              <a:rPr lang="en-US" sz="1600" b="0">
                <a:solidFill>
                  <a:srgbClr val="09885A"/>
                </a:solidFill>
                <a:latin typeface="Droid Sans Fallback" panose="020B0502000000000001" charset="-122"/>
                <a:cs typeface="宋体" charset="0"/>
              </a:rPr>
              <a:t>0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, dp_i_1 = INT_MIN;        </a:t>
            </a:r>
            <a:r>
              <a:rPr lang="en-US" sz="1600" b="0">
                <a:solidFill>
                  <a:srgbClr val="0000FF"/>
                </a:solidFill>
                <a:latin typeface="Droid Sans Fallback" panose="020B0502000000000001" charset="-122"/>
                <a:cs typeface="宋体" charset="0"/>
              </a:rPr>
              <a:t>for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(</a:t>
            </a:r>
            <a:r>
              <a:rPr lang="en-US" sz="1600" b="0">
                <a:solidFill>
                  <a:srgbClr val="0000FF"/>
                </a:solidFill>
                <a:latin typeface="Droid Sans Fallback" panose="020B0502000000000001" charset="-122"/>
                <a:cs typeface="宋体" charset="0"/>
              </a:rPr>
              <a:t>int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 i=</a:t>
            </a:r>
            <a:r>
              <a:rPr lang="en-US" sz="1600" b="0">
                <a:solidFill>
                  <a:srgbClr val="09885A"/>
                </a:solidFill>
                <a:latin typeface="Droid Sans Fallback" panose="020B0502000000000001" charset="-122"/>
                <a:cs typeface="宋体" charset="0"/>
              </a:rPr>
              <a:t>1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; i&lt;=n; ++i) {            dp_i_0 = max(dp_i_0, dp_i_1 + prices[i-</a:t>
            </a:r>
            <a:r>
              <a:rPr lang="en-US" sz="1600" b="0">
                <a:solidFill>
                  <a:srgbClr val="09885A"/>
                </a:solidFill>
                <a:latin typeface="Droid Sans Fallback" panose="020B0502000000000001" charset="-122"/>
                <a:cs typeface="宋体" charset="0"/>
              </a:rPr>
              <a:t>1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]);            dp_i_1 = max(dp_i_1,  -prices[i-</a:t>
            </a:r>
            <a:r>
              <a:rPr lang="en-US" sz="1600" b="0">
                <a:solidFill>
                  <a:srgbClr val="09885A"/>
                </a:solidFill>
                <a:latin typeface="Droid Sans Fallback" panose="020B0502000000000001" charset="-122"/>
                <a:cs typeface="宋体" charset="0"/>
              </a:rPr>
              <a:t>1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]);        }         </a:t>
            </a:r>
            <a:r>
              <a:rPr lang="en-US" sz="1600" b="0">
                <a:solidFill>
                  <a:srgbClr val="0000FF"/>
                </a:solidFill>
                <a:latin typeface="Droid Sans Fallback" panose="020B0502000000000001" charset="-122"/>
                <a:cs typeface="宋体" charset="0"/>
              </a:rPr>
              <a:t>return</a:t>
            </a:r>
            <a:r>
              <a:rPr lang="en-US" sz="1600" b="0">
                <a:solidFill>
                  <a:srgbClr val="000000"/>
                </a:solidFill>
                <a:latin typeface="Droid Sans Fallback" panose="020B0502000000000001" charset="-122"/>
                <a:cs typeface="宋体" charset="0"/>
              </a:rPr>
              <a:t> dp_i_0;    }};</a:t>
            </a:r>
            <a:endParaRPr lang="en-US" altLang="en-US" sz="1600" b="0">
              <a:solidFill>
                <a:srgbClr val="000000"/>
              </a:solidFill>
              <a:latin typeface="Droid Sans Fallback" panose="020B0502000000000001" charset="-122"/>
              <a:cs typeface="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5298</Words>
  <Application>WPS 演示</Application>
  <PresentationFormat>宽屏</PresentationFormat>
  <Paragraphs>225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文泉驿正黑</vt:lpstr>
      <vt:lpstr>Droid Sans Fallback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第二题，k = infinity    122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21</cp:revision>
  <dcterms:created xsi:type="dcterms:W3CDTF">2021-01-04T12:31:08Z</dcterms:created>
  <dcterms:modified xsi:type="dcterms:W3CDTF">2021-01-04T12:31:08Z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