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340" y="83185"/>
            <a:ext cx="5710555" cy="6691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" altLang="zh-CN"/>
              <a:t>回文问题经常从中间向两边扩展</a:t>
            </a:r>
            <a:endParaRPr lang="" altLang="zh-CN"/>
          </a:p>
          <a:p>
            <a:r>
              <a:rPr lang="" altLang="zh-CN"/>
              <a:t>状态：i,j - 字符串的起始index</a:t>
            </a:r>
            <a:endParaRPr lang="" altLang="zh-CN"/>
          </a:p>
          <a:p>
            <a:r>
              <a:rPr lang="" altLang="zh-CN"/>
              <a:t>选择：s[i+1, j-1]已经回文，从中间向外扩展。如果s[i]==s[j]和s[i] != s[j]是两种情况</a:t>
            </a:r>
            <a:endParaRPr lang="" altLang="zh-CN"/>
          </a:p>
          <a:p>
            <a:r>
              <a:rPr lang="" altLang="zh-CN"/>
              <a:t>定义：dp[i][j] - 把s[i,j]变成回文串所需要的次数</a:t>
            </a:r>
            <a:endParaRPr lang="" altLang="zh-CN"/>
          </a:p>
          <a:p>
            <a:r>
              <a:rPr lang="" altLang="zh-CN"/>
              <a:t>方程：如果</a:t>
            </a:r>
            <a:r>
              <a:rPr lang="en-US" altLang="zh-CN">
                <a:sym typeface="+mn-ea"/>
              </a:rPr>
              <a:t>s[i]==s[j]</a:t>
            </a:r>
            <a:r>
              <a:rPr lang="" altLang="en-US">
                <a:sym typeface="+mn-ea"/>
              </a:rPr>
              <a:t>，dp[i][j] = dp[i+1][j-1]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	如果不等，dp[i][j] = min(</a:t>
            </a:r>
            <a:r>
              <a:rPr lang="en-US" altLang="en-US">
                <a:sym typeface="+mn-ea"/>
              </a:rPr>
              <a:t>dp[i</a:t>
            </a:r>
            <a:r>
              <a:rPr lang="" altLang="en-US">
                <a:sym typeface="+mn-ea"/>
              </a:rPr>
              <a:t>+1</a:t>
            </a:r>
            <a:r>
              <a:rPr lang="en-US" altLang="en-US">
                <a:sym typeface="+mn-ea"/>
              </a:rPr>
              <a:t>][j]</a:t>
            </a:r>
            <a:r>
              <a:rPr lang="" altLang="en-US">
                <a:sym typeface="+mn-ea"/>
              </a:rPr>
              <a:t>, </a:t>
            </a:r>
            <a:r>
              <a:rPr lang="en-US" altLang="en-US">
                <a:sym typeface="+mn-ea"/>
              </a:rPr>
              <a:t>dp[i][j</a:t>
            </a:r>
            <a:r>
              <a:rPr lang="" altLang="en-US">
                <a:sym typeface="+mn-ea"/>
              </a:rPr>
              <a:t>-1</a:t>
            </a:r>
            <a:r>
              <a:rPr lang="en-US" altLang="en-US">
                <a:sym typeface="+mn-ea"/>
              </a:rPr>
              <a:t>]</a:t>
            </a:r>
            <a:r>
              <a:rPr lang="" altLang="en-US">
                <a:sym typeface="+mn-ea"/>
              </a:rPr>
              <a:t>) + 1</a:t>
            </a:r>
            <a:endParaRPr lang="" altLang="en-US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base case : i==j，dp=0</a:t>
            </a:r>
            <a:endParaRPr lang="" altLang="en-US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返回 dp[0][n-1]</a:t>
            </a:r>
            <a:endParaRPr lang="" altLang="en-US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遍历方向：外层从下到上，内层从左到右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5</cp:revision>
  <dcterms:created xsi:type="dcterms:W3CDTF">2021-01-02T01:36:54Z</dcterms:created>
  <dcterms:modified xsi:type="dcterms:W3CDTF">2021-01-02T01:36:54Z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