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思路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zh-CN"/>
              <a:t>w进行升序排列</a:t>
            </a:r>
            <a:endParaRPr lang="" altLang="zh-CN"/>
          </a:p>
          <a:p>
            <a:r>
              <a:rPr lang="" altLang="zh-CN"/>
              <a:t>对于w相同的h，进行降序排列</a:t>
            </a:r>
            <a:endParaRPr lang="" altLang="zh-CN"/>
          </a:p>
          <a:p>
            <a:r>
              <a:rPr lang="" altLang="zh-CN"/>
              <a:t>对于h数组，求LIS - 最长递增子序列</a:t>
            </a:r>
            <a:endParaRPr lang="" altLang="zh-CN"/>
          </a:p>
          <a:p>
            <a:endParaRPr lang="" altLang="zh-CN"/>
          </a:p>
          <a:p>
            <a:pPr marL="0" indent="0">
              <a:buNone/>
            </a:pPr>
            <a:r>
              <a:rPr lang="" altLang="zh-CN"/>
              <a:t>分析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w升序排列，是贪心的思路，局部最优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w相同，h为什么要降序排列？要好好理解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答案：如果升序的话，可能同一个w会对应不同的h，这是不允许的。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WPS 演示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3</cp:revision>
  <dcterms:created xsi:type="dcterms:W3CDTF">2020-12-25T10:51:16Z</dcterms:created>
  <dcterms:modified xsi:type="dcterms:W3CDTF">2020-12-25T10:51:16Z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