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3525" y="1868805"/>
            <a:ext cx="9124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思路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第一步，判断其是否是动态规划问题</a:t>
            </a:r>
            <a:endParaRPr lang="" altLang="zh-CN"/>
          </a:p>
          <a:p>
            <a:r>
              <a:rPr lang="" altLang="zh-CN"/>
              <a:t>第二步，dp的定义，选择以i结尾的XXX这种定义方式</a:t>
            </a:r>
            <a:endParaRPr lang="" altLang="zh-CN"/>
          </a:p>
          <a:p>
            <a:r>
              <a:rPr lang="" altLang="zh-CN"/>
              <a:t>最后，再遍历dp，得到答案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4</cp:revision>
  <dcterms:created xsi:type="dcterms:W3CDTF">2020-12-25T11:54:37Z</dcterms:created>
  <dcterms:modified xsi:type="dcterms:W3CDTF">2020-12-25T11:54:37Z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