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0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2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60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2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B10D-B439-44E4-B4C3-A56A4F3C665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3CED-5AB0-493E-9003-2A2C52984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BFS</a:t>
            </a:r>
            <a:r>
              <a:rPr lang="zh-CN" altLang="en-US" dirty="0" smtClean="0"/>
              <a:t>广度优先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67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810407" cy="1325563"/>
          </a:xfrm>
        </p:spPr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1" y="178676"/>
            <a:ext cx="9280634" cy="66793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BFS(Node start, Node target)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step = 0;</a:t>
            </a:r>
          </a:p>
          <a:p>
            <a:pPr marL="0" indent="0">
              <a:buNone/>
            </a:pPr>
            <a:r>
              <a:rPr lang="en-US" altLang="zh-CN" dirty="0" smtClean="0"/>
              <a:t>	queue&lt;Node&gt; q;    // </a:t>
            </a:r>
            <a:r>
              <a:rPr lang="zh-CN" altLang="en-US" dirty="0" smtClean="0"/>
              <a:t>核心数据结构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set&lt;Node&gt; visited;  // </a:t>
            </a:r>
            <a:r>
              <a:rPr lang="zh-CN" altLang="en-US" dirty="0" smtClean="0"/>
              <a:t>避免走回头路	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(start);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visited.insert</a:t>
            </a:r>
            <a:r>
              <a:rPr lang="en-US" altLang="zh-CN" dirty="0" smtClean="0"/>
              <a:t>(start);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while(!</a:t>
            </a:r>
            <a:r>
              <a:rPr lang="en-US" altLang="zh-CN" dirty="0" err="1" smtClean="0"/>
              <a:t>q.empty</a:t>
            </a:r>
            <a:r>
              <a:rPr lang="en-US" altLang="zh-CN" dirty="0" smtClean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q.size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sz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 smtClean="0"/>
              <a:t>            Node cur = </a:t>
            </a:r>
            <a:r>
              <a:rPr lang="en-US" altLang="zh-CN" dirty="0" err="1" smtClean="0"/>
              <a:t>q.front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q.pop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           /*</a:t>
            </a:r>
            <a:r>
              <a:rPr lang="zh-CN" altLang="en-US" dirty="0" smtClean="0"/>
              <a:t>判断是否到达终点*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            if(cur == target) return step;</a:t>
            </a:r>
          </a:p>
          <a:p>
            <a:pPr marL="0" indent="0">
              <a:buNone/>
            </a:pPr>
            <a:r>
              <a:rPr lang="en-US" altLang="zh-CN" dirty="0" smtClean="0"/>
              <a:t>            for(Node x : </a:t>
            </a:r>
            <a:r>
              <a:rPr lang="en-US" altLang="zh-CN" dirty="0" err="1" smtClean="0"/>
              <a:t>cur.adj</a:t>
            </a:r>
            <a:r>
              <a:rPr lang="en-US" altLang="zh-CN" dirty="0" smtClean="0"/>
              <a:t>()) {</a:t>
            </a:r>
          </a:p>
          <a:p>
            <a:pPr marL="0" indent="0">
              <a:buNone/>
            </a:pPr>
            <a:r>
              <a:rPr lang="en-US" altLang="zh-CN" dirty="0" smtClean="0"/>
              <a:t>                if(!</a:t>
            </a:r>
            <a:r>
              <a:rPr lang="en-US" altLang="zh-CN" dirty="0" err="1" smtClean="0"/>
              <a:t>visited.count</a:t>
            </a:r>
            <a:r>
              <a:rPr lang="en-US" altLang="zh-CN" dirty="0" smtClean="0"/>
              <a:t>(x)) {</a:t>
            </a:r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q.push</a:t>
            </a:r>
            <a:r>
              <a:rPr lang="en-US" altLang="zh-CN" dirty="0" smtClean="0"/>
              <a:t>(x);</a:t>
            </a:r>
          </a:p>
          <a:p>
            <a:pPr marL="0" indent="0">
              <a:buNone/>
            </a:pP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visited.insert</a:t>
            </a:r>
            <a:r>
              <a:rPr lang="en-US" altLang="zh-CN" dirty="0" smtClean="0"/>
              <a:t>(x);</a:t>
            </a:r>
          </a:p>
          <a:p>
            <a:pPr marL="0" indent="0">
              <a:buNone/>
            </a:pPr>
            <a:r>
              <a:rPr lang="en-US" altLang="zh-CN" dirty="0" smtClean="0"/>
              <a:t>                }</a:t>
            </a:r>
          </a:p>
          <a:p>
            <a:pPr marL="0" indent="0">
              <a:buNone/>
            </a:pPr>
            <a:r>
              <a:rPr lang="en-US" altLang="zh-CN" dirty="0" smtClean="0"/>
              <a:t>            }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        /*</a:t>
            </a:r>
            <a:r>
              <a:rPr lang="zh-CN" altLang="en-US" dirty="0" smtClean="0"/>
              <a:t>更新步数*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        ++step;</a:t>
            </a:r>
          </a:p>
          <a:p>
            <a:pPr marL="0" indent="0">
              <a:buNone/>
            </a:pPr>
            <a:r>
              <a:rPr lang="en-US" altLang="zh-CN" dirty="0" smtClean="0"/>
              <a:t>    }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7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BFS广度优先</vt:lpstr>
      <vt:lpstr>一般用法</vt:lpstr>
      <vt:lpstr>框架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BFS广度优先</dc:title>
  <dc:creator>东风 李</dc:creator>
  <cp:lastModifiedBy>东风 李</cp:lastModifiedBy>
  <cp:revision>2</cp:revision>
  <dcterms:created xsi:type="dcterms:W3CDTF">2021-02-01T00:16:51Z</dcterms:created>
  <dcterms:modified xsi:type="dcterms:W3CDTF">2021-02-01T00:32:26Z</dcterms:modified>
</cp:coreProperties>
</file>