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0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2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3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6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2471-30DF-4F05-8138-E0D66029F08E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C2D4-6E42-433F-9BBD-49C9C983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2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可以递推，动态规划</a:t>
            </a:r>
            <a:endParaRPr lang="en-US" altLang="zh-CN" dirty="0" smtClean="0"/>
          </a:p>
          <a:p>
            <a:r>
              <a:rPr lang="zh-CN" altLang="en-US" dirty="0" smtClean="0"/>
              <a:t>状态，</a:t>
            </a:r>
            <a:r>
              <a:rPr lang="en-US" altLang="zh-CN" dirty="0" smtClean="0"/>
              <a:t>index</a:t>
            </a:r>
          </a:p>
          <a:p>
            <a:r>
              <a:rPr lang="zh-CN" altLang="en-US" dirty="0" smtClean="0"/>
              <a:t>选择，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&gt; </a:t>
            </a:r>
            <a:r>
              <a:rPr lang="zh-CN" altLang="en-US" dirty="0" smtClean="0"/>
              <a:t>前面某个数，才会更新</a:t>
            </a:r>
            <a:endParaRPr lang="en-US" altLang="zh-CN" dirty="0" smtClean="0"/>
          </a:p>
          <a:p>
            <a:r>
              <a:rPr lang="zh-CN" altLang="en-US" dirty="0" smtClean="0"/>
              <a:t>定义，采用双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主：</a:t>
            </a:r>
            <a:r>
              <a:rPr lang="en-US" altLang="zh-CN" dirty="0" err="1" smtClean="0"/>
              <a:t>dp_length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–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辅：</a:t>
            </a:r>
            <a:r>
              <a:rPr lang="en-US" altLang="zh-CN" dirty="0" err="1" smtClean="0"/>
              <a:t>dp_count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–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的个数</a:t>
            </a:r>
            <a:endParaRPr lang="en-US" altLang="zh-CN" dirty="0" smtClean="0"/>
          </a:p>
          <a:p>
            <a:r>
              <a:rPr lang="zh-CN" altLang="en-US" dirty="0" smtClean="0"/>
              <a:t>方程，这是重点，难点在于边更新边比较。以后遇到这种情况可以将两者解耦，大不了后面再优化。</a:t>
            </a:r>
            <a:endParaRPr lang="en-US" altLang="zh-CN" dirty="0" smtClean="0"/>
          </a:p>
          <a:p>
            <a:r>
              <a:rPr lang="en-US" altLang="zh-CN" dirty="0" smtClean="0"/>
              <a:t>Base case</a:t>
            </a:r>
            <a:r>
              <a:rPr lang="zh-CN" altLang="en-US" dirty="0" smtClean="0"/>
              <a:t>，都初始化为</a:t>
            </a:r>
            <a:r>
              <a:rPr lang="en-US" altLang="zh-CN" dirty="0" smtClean="0"/>
              <a:t>1</a:t>
            </a:r>
            <a:r>
              <a:rPr lang="zh-CN" altLang="en-US" smtClean="0"/>
              <a:t>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40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2</cp:revision>
  <dcterms:created xsi:type="dcterms:W3CDTF">2020-12-24T21:34:49Z</dcterms:created>
  <dcterms:modified xsi:type="dcterms:W3CDTF">2020-12-24T21:41:37Z</dcterms:modified>
</cp:coreProperties>
</file>