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7469-F067-4DA8-99F2-AF036B2CDA8B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1BD5-4AA6-4B03-A4ED-BC197D515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333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7469-F067-4DA8-99F2-AF036B2CDA8B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1BD5-4AA6-4B03-A4ED-BC197D515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48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7469-F067-4DA8-99F2-AF036B2CDA8B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1BD5-4AA6-4B03-A4ED-BC197D515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393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7469-F067-4DA8-99F2-AF036B2CDA8B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1BD5-4AA6-4B03-A4ED-BC197D515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31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7469-F067-4DA8-99F2-AF036B2CDA8B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1BD5-4AA6-4B03-A4ED-BC197D515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5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7469-F067-4DA8-99F2-AF036B2CDA8B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1BD5-4AA6-4B03-A4ED-BC197D515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116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7469-F067-4DA8-99F2-AF036B2CDA8B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1BD5-4AA6-4B03-A4ED-BC197D515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88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7469-F067-4DA8-99F2-AF036B2CDA8B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1BD5-4AA6-4B03-A4ED-BC197D515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574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7469-F067-4DA8-99F2-AF036B2CDA8B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1BD5-4AA6-4B03-A4ED-BC197D515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153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7469-F067-4DA8-99F2-AF036B2CDA8B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1BD5-4AA6-4B03-A4ED-BC197D515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48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7469-F067-4DA8-99F2-AF036B2CDA8B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1BD5-4AA6-4B03-A4ED-BC197D515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24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67469-F067-4DA8-99F2-AF036B2CDA8B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31BD5-4AA6-4B03-A4ED-BC197D515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81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20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后序遍历 即先验证左右是二叉搜索树</a:t>
            </a:r>
            <a:endParaRPr lang="en-US" altLang="zh-CN" dirty="0" smtClean="0"/>
          </a:p>
          <a:p>
            <a:r>
              <a:rPr lang="zh-CN" altLang="en-US" dirty="0" smtClean="0"/>
              <a:t>增加</a:t>
            </a:r>
            <a:r>
              <a:rPr lang="en-US" altLang="zh-CN" dirty="0" smtClean="0"/>
              <a:t>min max 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r>
              <a:rPr lang="zh-CN" altLang="en-US" dirty="0"/>
              <a:t>返回</a:t>
            </a:r>
            <a:r>
              <a:rPr lang="zh-CN" altLang="en-US" dirty="0" smtClean="0"/>
              <a:t>值</a:t>
            </a:r>
            <a:r>
              <a:rPr lang="en-US" altLang="zh-CN" dirty="0" err="1" smtClean="0"/>
              <a:t>bool</a:t>
            </a:r>
            <a:r>
              <a:rPr lang="zh-CN" altLang="en-US" dirty="0" smtClean="0"/>
              <a:t>，之间是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的关系</a:t>
            </a:r>
            <a:endParaRPr lang="en-US" altLang="zh-CN" dirty="0" smtClean="0"/>
          </a:p>
          <a:p>
            <a:r>
              <a:rPr lang="en-US" altLang="zh-CN" dirty="0" smtClean="0"/>
              <a:t>---------------------------------------------------------------------------------</a:t>
            </a:r>
          </a:p>
          <a:p>
            <a:r>
              <a:rPr lang="zh-CN" altLang="en-US" dirty="0" smtClean="0"/>
              <a:t>反馈：思路错了，应该是先序遍历，因为要先对本节点做操作，再传到左右节点</a:t>
            </a:r>
            <a:endParaRPr lang="en-US" altLang="zh-CN" dirty="0" smtClean="0"/>
          </a:p>
          <a:p>
            <a:r>
              <a:rPr lang="zh-CN" altLang="en-US" dirty="0" smtClean="0"/>
              <a:t>还有，注意不能在</a:t>
            </a:r>
            <a:r>
              <a:rPr lang="en-US" altLang="zh-CN" dirty="0" err="1" smtClean="0"/>
              <a:t>leetcode</a:t>
            </a:r>
            <a:r>
              <a:rPr lang="zh-CN" altLang="en-US" dirty="0" smtClean="0"/>
              <a:t>里面用</a:t>
            </a:r>
            <a:r>
              <a:rPr lang="en-US" altLang="zh-CN" dirty="0" smtClean="0"/>
              <a:t>INT_MIN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INT_MAX</a:t>
            </a:r>
            <a:r>
              <a:rPr lang="zh-CN" altLang="en-US" smtClean="0"/>
              <a:t>作为判据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543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64</Words>
  <Application>Microsoft Office PowerPoint</Application>
  <PresentationFormat>宽屏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思路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东风 李</dc:creator>
  <cp:lastModifiedBy>东风 李</cp:lastModifiedBy>
  <cp:revision>4</cp:revision>
  <dcterms:created xsi:type="dcterms:W3CDTF">2020-12-20T19:34:27Z</dcterms:created>
  <dcterms:modified xsi:type="dcterms:W3CDTF">2020-12-20T20:52:12Z</dcterms:modified>
</cp:coreProperties>
</file>