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zh-CN"/>
              <a:t>279 滑动窗口最大值</a:t>
            </a:r>
            <a:endParaRPr lang="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zh-CN"/>
              <a:t>单调队列</a:t>
            </a:r>
            <a:endParaRPr lang="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题目要求</a:t>
            </a:r>
            <a:endParaRPr lang="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8170" y="1431290"/>
            <a:ext cx="6323965" cy="5048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49950" y="222885"/>
            <a:ext cx="606044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class Solution {</a:t>
            </a:r>
            <a:endParaRPr lang="zh-CN" altLang="en-US" sz="1400"/>
          </a:p>
          <a:p>
            <a:r>
              <a:rPr lang="zh-CN" altLang="en-US" sz="1400"/>
              <a:t>public:</a:t>
            </a:r>
            <a:endParaRPr lang="zh-CN" altLang="en-US" sz="1400"/>
          </a:p>
          <a:p>
            <a:r>
              <a:rPr lang="zh-CN" altLang="en-US" sz="1400"/>
              <a:t>    vector&lt;int&gt; maxSlidingWindow(vector&lt;int&gt;&amp; nums, int k) {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};</a:t>
            </a:r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方法一、自己写单调队列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MonotonicQueue</a:t>
            </a:r>
            <a:endParaRPr lang="zh-CN" altLang="en-US"/>
          </a:p>
          <a:p>
            <a:r>
              <a:rPr lang="" altLang="zh-CN"/>
              <a:t>三个API：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void push(int n); // 将小于n的元素删除，然后插入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int max(); 	   // 返回最大元素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void pop(int n);   // 如果栈顶元素等于n，返回队头</a:t>
            </a:r>
            <a:endParaRPr lang="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82930" y="669290"/>
            <a:ext cx="565912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class MonotonicQueue {</a:t>
            </a:r>
            <a:endParaRPr lang="zh-CN" altLang="en-US"/>
          </a:p>
          <a:p>
            <a:r>
              <a:rPr lang="zh-CN" altLang="en-US"/>
              <a:t>private:</a:t>
            </a:r>
            <a:endParaRPr lang="zh-CN" altLang="en-US"/>
          </a:p>
          <a:p>
            <a:r>
              <a:rPr lang="zh-CN" altLang="en-US"/>
              <a:t>    list&lt;int&gt; q_;</a:t>
            </a:r>
            <a:endParaRPr lang="zh-CN" altLang="en-US"/>
          </a:p>
          <a:p>
            <a:r>
              <a:rPr lang="zh-CN" altLang="en-US"/>
              <a:t>public:</a:t>
            </a:r>
            <a:endParaRPr lang="zh-CN" altLang="en-US"/>
          </a:p>
          <a:p>
            <a:r>
              <a:rPr lang="zh-CN" altLang="en-US"/>
              <a:t>    void push(int n) {</a:t>
            </a:r>
            <a:endParaRPr lang="zh-CN" altLang="en-US"/>
          </a:p>
          <a:p>
            <a:r>
              <a:rPr lang="zh-CN" altLang="en-US"/>
              <a:t>        while(!q_.empty() &amp;&amp; q_.back() &lt; n) {</a:t>
            </a:r>
            <a:endParaRPr lang="zh-CN" altLang="en-US"/>
          </a:p>
          <a:p>
            <a:r>
              <a:rPr lang="zh-CN" altLang="en-US"/>
              <a:t>            q_.pop_back();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q_.push_back(n);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int max() {</a:t>
            </a:r>
            <a:endParaRPr lang="zh-CN" altLang="en-US"/>
          </a:p>
          <a:p>
            <a:r>
              <a:rPr lang="zh-CN" altLang="en-US"/>
              <a:t>        return q_.front();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void pop(int n) {</a:t>
            </a:r>
            <a:endParaRPr lang="zh-CN" altLang="en-US"/>
          </a:p>
          <a:p>
            <a:r>
              <a:rPr lang="zh-CN" altLang="en-US"/>
              <a:t>        if(!q_.empty() &amp;&amp; q_.front() == n) {</a:t>
            </a:r>
            <a:endParaRPr lang="zh-CN" altLang="en-US"/>
          </a:p>
          <a:p>
            <a:r>
              <a:rPr lang="zh-CN" altLang="en-US"/>
              <a:t>            q_.pop_front();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58510" y="474980"/>
            <a:ext cx="606361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class Solution {</a:t>
            </a:r>
            <a:endParaRPr lang="zh-CN" altLang="en-US"/>
          </a:p>
          <a:p>
            <a:r>
              <a:rPr lang="zh-CN" altLang="en-US"/>
              <a:t>public:</a:t>
            </a:r>
            <a:endParaRPr lang="zh-CN" altLang="en-US"/>
          </a:p>
          <a:p>
            <a:r>
              <a:rPr lang="zh-CN" altLang="en-US"/>
              <a:t>    vector&lt;int&gt; maxSlidingWindow(vector&lt;int&gt;&amp; nums, int k) {</a:t>
            </a:r>
            <a:endParaRPr lang="zh-CN" altLang="en-US"/>
          </a:p>
          <a:p>
            <a:r>
              <a:rPr lang="zh-CN" altLang="en-US"/>
              <a:t>        vector&lt;int&gt; ans;</a:t>
            </a:r>
            <a:endParaRPr lang="zh-CN" altLang="en-US"/>
          </a:p>
          <a:p>
            <a:r>
              <a:rPr lang="zh-CN" altLang="en-US"/>
              <a:t>        MonotonicQueue window;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for(int i=0; i&lt;nums.size(); ++i) {</a:t>
            </a:r>
            <a:endParaRPr lang="zh-CN" altLang="en-US"/>
          </a:p>
          <a:p>
            <a:r>
              <a:rPr lang="zh-CN" altLang="en-US"/>
              <a:t>            if(i&lt;k-1) {</a:t>
            </a:r>
            <a:endParaRPr lang="zh-CN" altLang="en-US"/>
          </a:p>
          <a:p>
            <a:r>
              <a:rPr lang="zh-CN" altLang="en-US"/>
              <a:t>                window.push(nums[i]);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else {</a:t>
            </a:r>
            <a:endParaRPr lang="zh-CN" altLang="en-US"/>
          </a:p>
          <a:p>
            <a:r>
              <a:rPr lang="zh-CN" altLang="en-US"/>
              <a:t>                window.push(nums[i]);</a:t>
            </a:r>
            <a:endParaRPr lang="zh-CN" altLang="en-US"/>
          </a:p>
          <a:p>
            <a:r>
              <a:rPr lang="zh-CN" altLang="en-US"/>
              <a:t>                ans.push_back(window.max());</a:t>
            </a:r>
            <a:endParaRPr lang="zh-CN" altLang="en-US"/>
          </a:p>
          <a:p>
            <a:r>
              <a:rPr lang="zh-CN" altLang="en-US"/>
              <a:t>                window.pop(nums[i-k+1]);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return ans;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67305" cy="3674745"/>
          </a:xfrm>
        </p:spPr>
        <p:txBody>
          <a:bodyPr/>
          <a:p>
            <a:r>
              <a:rPr lang="" altLang="zh-CN"/>
              <a:t>方法二、借用deque，存储下标index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240" y="240665"/>
            <a:ext cx="7335520" cy="64776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200"/>
              <a:t>class Solution 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public: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vector&lt;int&gt; maxSlidingWindow(vector&lt;int&gt;&amp; nums, int k) 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deque&lt;int&gt; dq;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vector&lt;int&gt; ans;</a:t>
            </a:r>
            <a:endParaRPr lang="zh-CN" altLang="en-US" sz="1200"/>
          </a:p>
          <a:p>
            <a:pPr marL="0" indent="0">
              <a:buNone/>
            </a:pP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for(int i=0; i&lt;nums.size(); ++i) 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while(!dq.empty() &amp;&amp; nums[dq.back()] &lt; nums[i]) 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    dq.pop_back();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}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dq.push_back(i);</a:t>
            </a:r>
            <a:endParaRPr lang="zh-CN" altLang="en-US" sz="1200"/>
          </a:p>
          <a:p>
            <a:pPr marL="0" indent="0">
              <a:buNone/>
            </a:pP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if(i&gt;=k-1) 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    ans.push_back(nums[dq.front()]);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    if(dq.front() == i-k+1) 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        dq.pop_front();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    }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}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}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return ans;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}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};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1550</Words>
  <Application>WPS 演示</Application>
  <PresentationFormat>宽屏</PresentationFormat>
  <Paragraphs>87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文泉驿正黑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4</cp:revision>
  <dcterms:created xsi:type="dcterms:W3CDTF">2021-02-15T20:53:23Z</dcterms:created>
  <dcterms:modified xsi:type="dcterms:W3CDTF">2021-02-15T20:53:23Z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