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zh-CN"/>
              <a:t>二分查找</a:t>
            </a:r>
            <a:endParaRPr lang="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独立解决  思路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船载重最低值为1，最高值为数组的sum</a:t>
            </a:r>
            <a:endParaRPr lang="" altLang="zh-CN"/>
          </a:p>
          <a:p>
            <a:r>
              <a:rPr lang="" altLang="zh-CN"/>
              <a:t>随着船载重的增高，需要的天数逐渐下降，这是个单调函数</a:t>
            </a:r>
            <a:endParaRPr lang="" altLang="zh-CN"/>
          </a:p>
          <a:p>
            <a:r>
              <a:rPr lang="" altLang="zh-CN"/>
              <a:t>这是一个连续单调区间的搜索问题，可以考虑用二分查找代替线性查找，以提高效率</a:t>
            </a:r>
            <a:endParaRPr lang="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框架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" altLang="zh-CN"/>
              <a:t>int left = 1, right = sum+1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while(left &lt; right)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int mid = left + (right-left)/2;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if(needDays(weights, mid) &lt;= D)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	right = mid;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}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else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	left = mid + 1;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}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}</a:t>
            </a:r>
            <a:endParaRPr lang="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280" y="830580"/>
            <a:ext cx="11744960" cy="4044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零 基本框架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" altLang="zh-CN"/>
              <a:t>白话：给你一个数组和一个目标值，返回这个目标值的索引；如果找不到，返回-1</a:t>
            </a:r>
            <a:endParaRPr lang="" altLang="zh-CN"/>
          </a:p>
          <a:p>
            <a:r>
              <a:rPr lang="" altLang="zh-CN"/>
              <a:t>代码：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int binarySearch(vector&lt;int&gt;&amp; nums, int target)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int left = 0, right = ...;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while(...)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	int mid = left + (right-left)/2;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	if(nums[mid] == target) ...;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	else if(nums[mid] &lt; target) left = ...;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	else if(nums[mid] &gt; target) right = ...;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}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return ...;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}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3510"/>
            <a:ext cx="10515600" cy="1325563"/>
          </a:xfrm>
        </p:spPr>
        <p:txBody>
          <a:bodyPr/>
          <a:p>
            <a:r>
              <a:rPr lang="" altLang="zh-CN"/>
              <a:t>一 寻找一个数（基本二分查找）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6040"/>
            <a:ext cx="10515600" cy="534289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" altLang="zh-CN"/>
              <a:t>int binarySearch(vector&lt;int&gt;&amp; nums, int target)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int left = 0, right = nums.size()-1;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while(left &lt;= right) {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int mid = left + (right - left) / 2;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if(nums[mid] == target) 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    return mid;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else if(nums[mid] &lt; target) 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    left = mid + 1;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else if(nums[mid] &gt; target) 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    right = mid - 1;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}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return -1;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}</a:t>
            </a:r>
            <a:endParaRPr lang="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二 寻找左侧边界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5945" y="364490"/>
            <a:ext cx="5697855" cy="6348730"/>
          </a:xfrm>
        </p:spPr>
        <p:txBody>
          <a:bodyPr>
            <a:normAutofit fontScale="60000"/>
          </a:bodyPr>
          <a:p>
            <a:r>
              <a:rPr lang="zh-CN" altLang="en-US"/>
              <a:t>int left_bound(vector&lt;int&gt;&amp; nums, int target) {</a:t>
            </a:r>
            <a:endParaRPr lang="zh-CN" altLang="en-US"/>
          </a:p>
          <a:p>
            <a:r>
              <a:rPr lang="zh-CN" altLang="en-US"/>
              <a:t>    if(nums.size() == 0) return -1;</a:t>
            </a:r>
            <a:endParaRPr lang="zh-CN" altLang="en-US"/>
          </a:p>
          <a:p>
            <a:r>
              <a:rPr lang="zh-CN" altLang="en-US"/>
              <a:t>    int left = 0, right = nums.size();</a:t>
            </a:r>
            <a:endParaRPr lang="zh-CN" altLang="en-US"/>
          </a:p>
          <a:p>
            <a:r>
              <a:rPr lang="zh-CN" altLang="en-US"/>
              <a:t>    while(left &lt; right) {</a:t>
            </a:r>
            <a:endParaRPr lang="zh-CN" altLang="en-US"/>
          </a:p>
          <a:p>
            <a:r>
              <a:rPr lang="zh-CN" altLang="en-US"/>
              <a:t>        int mid = left + (right - left) / 2;</a:t>
            </a:r>
            <a:endParaRPr lang="zh-CN" altLang="en-US"/>
          </a:p>
          <a:p>
            <a:r>
              <a:rPr lang="zh-CN" altLang="en-US"/>
              <a:t>        if(nums[mid] == target) {</a:t>
            </a:r>
            <a:endParaRPr lang="zh-CN" altLang="en-US"/>
          </a:p>
          <a:p>
            <a:r>
              <a:rPr lang="zh-CN" altLang="en-US"/>
              <a:t>            right = mid;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else if(nums[mid] &lt; target) {</a:t>
            </a:r>
            <a:endParaRPr lang="zh-CN" altLang="en-US"/>
          </a:p>
          <a:p>
            <a:r>
              <a:rPr lang="zh-CN" altLang="en-US"/>
              <a:t>            left = mid + 1;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else if(nums[mid] &gt; target) {</a:t>
            </a:r>
            <a:endParaRPr lang="zh-CN" altLang="en-US"/>
          </a:p>
          <a:p>
            <a:r>
              <a:rPr lang="zh-CN" altLang="en-US"/>
              <a:t>            right = mid;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left;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3000" y="1958340"/>
            <a:ext cx="3004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关键词：</a:t>
            </a:r>
            <a:endParaRPr lang="" altLang="zh-CN"/>
          </a:p>
          <a:p>
            <a:r>
              <a:rPr lang="" altLang="zh-CN"/>
              <a:t>左闭右开！</a:t>
            </a:r>
            <a:endParaRPr lang="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玩转lower_bound和upper_bound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stl自带了lower_bound和upper_bound函数，经常会搞晕它们的意义。</a:t>
            </a:r>
            <a:endParaRPr lang="" altLang="zh-CN"/>
          </a:p>
          <a:p>
            <a:r>
              <a:rPr lang="" altLang="zh-CN"/>
              <a:t>搞清它们的意义要结合二分搜索，尤其是搜索两字</a:t>
            </a:r>
            <a:endParaRPr lang="" altLang="zh-CN"/>
          </a:p>
          <a:p>
            <a:r>
              <a:rPr lang="" altLang="zh-CN"/>
              <a:t>我给它们下的定义是：lower_bound和upper_bound描述了在一个有序数组中二分查找target值时，target值对应的左闭右开区间。</a:t>
            </a:r>
            <a:endParaRPr lang="" altLang="zh-CN"/>
          </a:p>
          <a:p>
            <a:r>
              <a:rPr lang="" altLang="zh-CN"/>
              <a:t>下一页来举例子</a:t>
            </a:r>
            <a:endParaRPr lang="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玩转lower_bound和upper_bound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zh-CN"/>
              <a:t>数组 1 3 3 3 6 6 9 11 共8个数</a:t>
            </a:r>
            <a:endParaRPr lang="" altLang="zh-CN"/>
          </a:p>
          <a:p>
            <a:r>
              <a:rPr lang="" altLang="zh-CN"/>
              <a:t>3对应的左闭右开区间为[1, 4)，所以lb和rb分别为1和4；也有人这么定义：第一个大于等于3的数对应索引为1，第一个大于3的数对应索引为4...但是这种定义是间接结论，不直接。</a:t>
            </a:r>
            <a:endParaRPr lang="" altLang="zh-CN"/>
          </a:p>
          <a:p>
            <a:r>
              <a:rPr lang="" altLang="zh-CN"/>
              <a:t>1对应的左闭右开区间为[0,1)，所以lb和rb分别为0和1；</a:t>
            </a:r>
            <a:endParaRPr lang="" altLang="zh-CN"/>
          </a:p>
          <a:p>
            <a:r>
              <a:rPr lang="" altLang="zh-CN"/>
              <a:t>2对应的左闭右开区间为？答[1,1)。请体会这种微妙的结果。所以lb和rb分别为1和1</a:t>
            </a:r>
            <a:endParaRPr lang="" altLang="zh-CN"/>
          </a:p>
          <a:p>
            <a:r>
              <a:rPr lang="" altLang="zh-CN"/>
              <a:t>那么再怪一点，0对应的左闭右开区间为？答[0,0)。所以lb和rb均为-0</a:t>
            </a:r>
            <a:endParaRPr lang="" altLang="zh-CN"/>
          </a:p>
          <a:p>
            <a:r>
              <a:rPr lang="" altLang="zh-CN"/>
              <a:t>那12呢？[8,8)!!</a:t>
            </a:r>
            <a:endParaRPr lang="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三 寻找右侧边界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8755" y="283210"/>
            <a:ext cx="6075045" cy="589407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int right_bound(vector&lt;int&gt;&amp; nums, int target)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if(nums.size() == 0) return -1;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int left = 0, right = nums.size();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while(left &lt; right)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mid = left + (right - left) / 2;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if(nums[mid] == target)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left = mid + 1;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else if(nums[mid] &lt; target)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left = mid + 1;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else if(nums[mid] &gt; target)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right = mid;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left-1;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875 爱吃香蕉的珂珂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这是二分查找的有一个变种，变化的是判定条件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连续单调的空间，为了简化线性搜索，可以考虑二分查找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本题的情况，判定函数为bool，当speed太小时肯定返回false，当speed大到一定程度后肯定返回true，这也是一种广义的单调性</a:t>
            </a:r>
            <a:endParaRPr lang="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1011 在 D 天内送达包裹的能力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7185" y="1425575"/>
            <a:ext cx="7646035" cy="5348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2374</Words>
  <Application>WPS 演示</Application>
  <PresentationFormat>宽屏</PresentationFormat>
  <Paragraphs>121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文泉驿正黑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8</cp:revision>
  <dcterms:created xsi:type="dcterms:W3CDTF">2021-01-21T09:31:46Z</dcterms:created>
  <dcterms:modified xsi:type="dcterms:W3CDTF">2021-01-21T09:31:46Z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