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E2D8-5125-4687-A207-BEDB5AFE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4097A-F14A-4843-B6B5-6CD109535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0788-2300-4F05-85A9-EC9047A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F6720-92FB-45AB-A096-603BB6C9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7F80-B923-42F7-97A8-2B203D2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2CF2-26DD-43CE-8C6B-F5ABA065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C6FD0-3621-4728-9C72-98B0F611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E2BB6-4813-45F9-9221-2A3BCD29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AFE0-47F6-4C8D-95DC-8398A93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BAAD-FE85-41CD-8F66-9368DE35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BF9AD-E9BF-4C82-9CDD-D080A97A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DC643-81DC-4A17-8881-B10FBA62F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4D4D4-B260-4C2B-AE1B-4403EBE8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237C6-A73E-4E71-A7D9-84399ADF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1019D-4F00-48AA-B7FA-37436FC1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F930-D53C-41D1-9BE3-AC80515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1B48B-31CB-4103-B73B-A9E73971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E549F-4664-4D4C-85ED-78A9FAE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7883B-2881-4A1E-8D83-CD3F71DA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F306B-D17C-48D9-8FCE-28B77579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B34E8-9FFE-432B-B3D7-447A732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49CA8-CDEA-409F-938D-1F229B2C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ABFDD-844B-4D55-B019-ACDE0AAC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319D-6BB8-4CFD-9490-00C48E5F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BB9D9-36BD-4291-AF93-C6B93A56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BBA99-51EB-4CCD-8BB0-10E7DA22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8C20B-6882-4D9B-AD1D-DFA9BC4B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CDB4D-FA6E-4A45-AF45-BD111937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576E5-CA24-4457-818E-6403A61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F331F-CD73-4397-8399-C1DC002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6CBF6-E048-4E96-B664-5F37EEE9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AD68-6C1C-4714-9D51-CB034447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45B23-8CDB-40CD-901D-2B7353AC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41251-F90D-4AC7-A986-080BE58D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15139-C2F9-4E39-AFB5-6D34F4DB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CFD93-0BF7-450E-A7CE-DE9A9924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A6DFD8-8152-45C2-A8D3-78A2D1DC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BDA39-8A37-4407-9B14-6E7AFB9F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734DFC-B8E5-490A-9172-5D00553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4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6A2D8-7B00-4650-8A20-DDC8175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8659E-CE34-4CAE-839D-D0E4211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EC0A5-67D1-4647-B0BE-39B561A9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2A85C-E1AF-484C-A368-EA362771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5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FA53B-372F-446E-AF0F-C8239CE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A0672-DAE6-4C32-9666-7488CD7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4A7DC-3B67-4580-A12F-8FB696B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91ABF-EB9B-4E5B-B9D7-A9086253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643BD-50CB-4AF5-B336-284771A9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544A7-FC0A-4F57-9FF3-9987ECF8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D874B-2592-48C7-92C0-9D40A210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3CE51-6948-47E0-9509-ECF84BA7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195C0-91AB-45CF-8282-8581130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9CF50-8293-47AF-9206-4248AAFE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47E39-1E0E-4A93-A094-7A71F1003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B58A-4887-4A46-9966-EE532291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7B804-E534-4025-89F2-6D6ABC1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E09AD-FFE1-45AE-9792-682D936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5434F-416B-4AA0-9979-D7633EA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F5A88-E247-4F57-8AF7-D7246CB9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6CC20-7379-4C63-BF46-90D0F000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3CB-0583-40B6-8400-596D1971E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EE0-B0B0-40E6-9FF1-C4C255262C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3565F-F992-42CB-9FDE-F23E6B25C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7B9B9-A41F-45AE-8D3B-AA5C6E33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1DFB-5E5D-4FC9-9E04-E82150791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A9C8E-4DB9-4F83-BDB5-27BC9F30F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2E5A1-8092-427B-B166-79DFC80F7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0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FE48-CD37-4CEE-B55F-E773159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636D39-CAD9-40D0-AE28-E39AC12B1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57" y="1853905"/>
            <a:ext cx="5682521" cy="4351338"/>
          </a:xfrm>
        </p:spPr>
      </p:pic>
    </p:spTree>
    <p:extLst>
      <p:ext uri="{BB962C8B-B14F-4D97-AF65-F5344CB8AC3E}">
        <p14:creationId xmlns:p14="http://schemas.microsoft.com/office/powerpoint/2010/main" val="97602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015C-F821-42FA-8A4F-CF91E67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6473-D858-403B-AF82-BB5BF498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计算机求最值的唯一思路是穷举</a:t>
            </a:r>
            <a:endParaRPr lang="en-US" altLang="zh-CN" dirty="0"/>
          </a:p>
          <a:p>
            <a:r>
              <a:rPr lang="zh-CN" altLang="en-US" dirty="0"/>
              <a:t>这个问题如果用回溯的视角看，可以看作一个全排列问题</a:t>
            </a:r>
            <a:endParaRPr lang="en-US" altLang="zh-CN" dirty="0"/>
          </a:p>
          <a:p>
            <a:r>
              <a:rPr lang="zh-CN" altLang="en-US" dirty="0"/>
              <a:t>动态规划解法更简单</a:t>
            </a:r>
          </a:p>
        </p:txBody>
      </p:sp>
    </p:spTree>
    <p:extLst>
      <p:ext uri="{BB962C8B-B14F-4D97-AF65-F5344CB8AC3E}">
        <p14:creationId xmlns:p14="http://schemas.microsoft.com/office/powerpoint/2010/main" val="164627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AB41F-6233-4200-BE7B-AE074E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8D8AF-2ABC-4E44-86A4-FC455D62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必须巧妙定义</a:t>
            </a:r>
            <a:r>
              <a:rPr lang="en-US" altLang="zh-CN" dirty="0" err="1"/>
              <a:t>dp</a:t>
            </a:r>
            <a:r>
              <a:rPr lang="zh-CN" altLang="en-US" dirty="0"/>
              <a:t>数组 </a:t>
            </a:r>
            <a:endParaRPr lang="en-US" altLang="zh-CN" dirty="0"/>
          </a:p>
          <a:p>
            <a:r>
              <a:rPr lang="zh-CN" altLang="en-US" dirty="0"/>
              <a:t>将所给的数组进行头尾增广</a:t>
            </a:r>
            <a:endParaRPr lang="en-US" altLang="zh-CN" dirty="0"/>
          </a:p>
          <a:p>
            <a:r>
              <a:rPr lang="zh-CN" altLang="en-US" dirty="0"/>
              <a:t>状态：开区间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选择：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之间的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定义：</a:t>
            </a:r>
            <a:r>
              <a:rPr lang="en-US" altLang="zh-CN" dirty="0"/>
              <a:t>int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zh-CN" altLang="en-US" dirty="0"/>
              <a:t>戳破开区间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中的所有气球并返回最大得分</a:t>
            </a:r>
            <a:endParaRPr lang="en-US" altLang="zh-CN" dirty="0"/>
          </a:p>
          <a:p>
            <a:r>
              <a:rPr lang="zh-CN" altLang="en-US" dirty="0"/>
              <a:t>方程：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max&lt;k&gt;(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i,k</a:t>
            </a:r>
            <a:r>
              <a:rPr lang="en-US" altLang="zh-CN" dirty="0"/>
              <a:t>] +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k,j</a:t>
            </a:r>
            <a:r>
              <a:rPr lang="en-US" altLang="zh-CN" dirty="0"/>
              <a:t>] + points[</a:t>
            </a:r>
            <a:r>
              <a:rPr lang="en-US" altLang="zh-CN" dirty="0" err="1"/>
              <a:t>i</a:t>
            </a:r>
            <a:r>
              <a:rPr lang="en-US" altLang="zh-CN" dirty="0"/>
              <a:t>]*points[k]*points[j])</a:t>
            </a:r>
          </a:p>
          <a:p>
            <a:r>
              <a:rPr lang="en-US" altLang="zh-CN" dirty="0"/>
              <a:t>Base case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时，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0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的遍历方向，见下页</a:t>
            </a:r>
          </a:p>
        </p:txBody>
      </p:sp>
    </p:spTree>
    <p:extLst>
      <p:ext uri="{BB962C8B-B14F-4D97-AF65-F5344CB8AC3E}">
        <p14:creationId xmlns:p14="http://schemas.microsoft.com/office/powerpoint/2010/main" val="12118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8AD9-14D8-49DC-B938-9546B41E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C5B5D-166C-4D1E-8344-908C68EA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2047" cy="4351338"/>
          </a:xfrm>
        </p:spPr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base case</a:t>
            </a:r>
            <a:r>
              <a:rPr lang="zh-CN" altLang="en-US" dirty="0"/>
              <a:t>和目标值，这样来寻找遍历路径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16595-D032-4AE4-9820-B84AF4C0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006420" cy="2255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88BE1-53A3-49F6-B525-9AD212F7F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326"/>
            <a:ext cx="4006420" cy="22554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E8CF98-B4B3-4B86-B442-368354504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2534"/>
            <a:ext cx="4006420" cy="22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问题描述</vt:lpstr>
      <vt:lpstr>问题分析</vt:lpstr>
      <vt:lpstr>动态规划分析</vt:lpstr>
      <vt:lpstr>遍历方向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limingbo</dc:creator>
  <cp:lastModifiedBy>limingbo</cp:lastModifiedBy>
  <cp:revision>5</cp:revision>
  <dcterms:created xsi:type="dcterms:W3CDTF">2020-12-31T01:38:07Z</dcterms:created>
  <dcterms:modified xsi:type="dcterms:W3CDTF">2020-12-31T02:15:52Z</dcterms:modified>
</cp:coreProperties>
</file>