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0-1背包问题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问题描述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有N个物品和1个容量为W的背包，每个物品的有重量和价值两个属性(wt,val)。现在用这个背包装物品，最多能装的价值是多少？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思路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9965"/>
          </a:xfrm>
        </p:spPr>
        <p:txBody>
          <a:bodyPr>
            <a:normAutofit lnSpcReduction="20000"/>
          </a:bodyPr>
          <a:p>
            <a:r>
              <a:rPr lang="en-US" altLang="zh-CN"/>
              <a:t>判断是动态规划问题：跳过</a:t>
            </a:r>
            <a:endParaRPr lang="en-US" altLang="zh-CN"/>
          </a:p>
          <a:p>
            <a:r>
              <a:rPr lang="en-US" altLang="zh-CN"/>
              <a:t>状态：可选择的物品和背包容量</a:t>
            </a:r>
            <a:endParaRPr lang="en-US" altLang="zh-CN"/>
          </a:p>
          <a:p>
            <a:r>
              <a:rPr lang="en-US" altLang="zh-CN"/>
              <a:t>选择：该物品装进背包或不装进背包</a:t>
            </a:r>
            <a:endParaRPr lang="en-US" altLang="zh-CN"/>
          </a:p>
          <a:p>
            <a:r>
              <a:rPr lang="en-US" altLang="zh-CN"/>
              <a:t>定义：dp[i][w]——对于前i个物品和容量为w的背包，能装进的最大价值</a:t>
            </a:r>
            <a:endParaRPr lang="en-US" altLang="zh-CN"/>
          </a:p>
          <a:p>
            <a:r>
              <a:rPr lang="en-US" altLang="zh-CN"/>
              <a:t>状态转移方程：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如果第i件物品不装进背包，则dp[i][w] = dp[i-1][w]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如果第i件物品装进背包，则dp[i][w] = dp[i-1][w-wt[i]] + val[i]</a:t>
            </a:r>
            <a:endParaRPr lang="en-US" altLang="zh-CN"/>
          </a:p>
          <a:p>
            <a:r>
              <a:rPr lang="en-US" altLang="zh-CN"/>
              <a:t>base case 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dp[0][w] : 前0个物品，没有物品，价值只能为0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dp[i][0] : 前i个物品，容量为0，所以价值也只能为0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对于“价值”的思考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看出某问题是背包问题，才是解决问题的关键！！</a:t>
            </a:r>
            <a:endParaRPr lang="en-US" altLang="zh-CN"/>
          </a:p>
          <a:p>
            <a:r>
              <a:rPr lang="en-US" altLang="zh-CN"/>
              <a:t>当有下面几点时，考虑背包问题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它是一个二维问题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两个维度不同质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价值是一种可以线性叠加的值，比如方法总数，比如bool值等等，林林总总，不要被框架限制住。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完全背包问题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问题描述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有N个物品和1个容量为W的背包，每个物品的有重量和价值两个属性(wt,val)。</a:t>
            </a:r>
            <a:r>
              <a:rPr lang="en-US" altLang="en-US">
                <a:sym typeface="+mn-ea"/>
              </a:rPr>
              <a:t>与0-1背包不同的是，每个物品可以复用多次。</a:t>
            </a:r>
            <a:r>
              <a:rPr lang="en-US" altLang="zh-CN">
                <a:sym typeface="+mn-ea"/>
              </a:rPr>
              <a:t>现在用这个背包装物品，最多能装的价值是多少？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关键的翻译：凑零钱2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dp[i][j]的定义如下：</a:t>
            </a:r>
            <a:endParaRPr lang="zh-CN" altLang="en-US"/>
          </a:p>
          <a:p>
            <a:r>
              <a:rPr lang="en-US" altLang="zh-CN"/>
              <a:t>标准定义：</a:t>
            </a:r>
            <a:r>
              <a:rPr lang="zh-CN" altLang="en-US"/>
              <a:t>若只使用前i个物品，当背包容量为j时，</a:t>
            </a:r>
            <a:r>
              <a:rPr lang="en-US" altLang="zh-CN"/>
              <a:t>最大价值为dp[i][j]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更改价值的定义：</a:t>
            </a:r>
            <a:r>
              <a:rPr lang="zh-CN" altLang="en-US">
                <a:sym typeface="+mn-ea"/>
              </a:rPr>
              <a:t>若只使用前i个物品，当背包容量为j时，有dp[i][j]种方法可以装满背包</a:t>
            </a:r>
            <a:endParaRPr lang="zh-CN" altLang="en-US">
              <a:sym typeface="+mn-ea"/>
            </a:endParaRPr>
          </a:p>
          <a:p>
            <a:r>
              <a:rPr lang="en-US" altLang="zh-CN"/>
              <a:t>更改到具体问题：若只使用coins前i个硬币的面值，若想凑出金额j，有dp[i][j]中凑法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完全背包问题：思路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状态：用哪些硬币 凑多少钱</a:t>
            </a:r>
            <a:endParaRPr lang="en-US" altLang="zh-CN"/>
          </a:p>
          <a:p>
            <a:r>
              <a:rPr lang="en-US" altLang="zh-CN"/>
              <a:t>选择：装不装</a:t>
            </a:r>
            <a:endParaRPr lang="en-US" altLang="zh-CN"/>
          </a:p>
          <a:p>
            <a:r>
              <a:rPr lang="en-US" altLang="zh-CN"/>
              <a:t>定义：dp[i][j]，使用前i种硬币（每种硬币可以重复），凑成面值j，有多少种凑法</a:t>
            </a:r>
            <a:endParaRPr lang="en-US" altLang="zh-CN"/>
          </a:p>
          <a:p>
            <a:r>
              <a:rPr lang="en-US" altLang="zh-CN"/>
              <a:t>方程：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如果不放，dp[i][j] = dp[i</a:t>
            </a:r>
            <a:r>
              <a:rPr lang="" altLang="en-US"/>
              <a:t>-1</a:t>
            </a:r>
            <a:r>
              <a:rPr lang="en-US" altLang="zh-CN"/>
              <a:t>][j]。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如果放了，dp[i][j] = dp[i][j-coin[i]]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所以，是两者相加</a:t>
            </a:r>
            <a:endParaRPr lang="en-US" altLang="zh-CN"/>
          </a:p>
          <a:p>
            <a:r>
              <a:rPr lang="en-US" altLang="zh-CN"/>
              <a:t>base case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dp[0][j] = 0   没有硬币，要实现一定面值，有0种方法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dp[i][0] = 1   有i个硬币，面值为0，有1种方法，即啥都不用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其中dp[0][0] = 1</a:t>
            </a:r>
            <a:endParaRPr lang="en-US" altLang="zh-CN"/>
          </a:p>
          <a:p>
            <a:r>
              <a:rPr lang="en-US" altLang="zh-CN"/>
              <a:t>可以进行状态压缩，内层正向遍历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例子：分割等和子集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问题转化：给你4个物品，价值分别是[2,3,5,6]。现在给你一个sum/2=8的背包，请问能否恰好将这个背包装满？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问题解析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zh-CN"/>
              <a:t>状态：所用数字，目标和大小</a:t>
            </a:r>
            <a:endParaRPr lang="en-US" altLang="zh-CN"/>
          </a:p>
          <a:p>
            <a:r>
              <a:rPr lang="en-US" altLang="zh-CN"/>
              <a:t>选择：用或者不用</a:t>
            </a:r>
            <a:endParaRPr lang="en-US" altLang="zh-CN"/>
          </a:p>
          <a:p>
            <a:r>
              <a:rPr lang="en-US" altLang="zh-CN"/>
              <a:t>定义：dp[i][j]使用前i个数字，目标和为j。如果能凑，则返回true；不能，则返回false</a:t>
            </a:r>
            <a:endParaRPr lang="en-US" altLang="zh-CN"/>
          </a:p>
          <a:p>
            <a:r>
              <a:rPr lang="en-US" altLang="zh-CN"/>
              <a:t>方程：不用第i个，则dp[i][j] = dp[i-1][j]；使用第i个，则dp[i][j]=dp[i-1][j-nums[i-1]]，两者取||</a:t>
            </a:r>
            <a:endParaRPr lang="en-US" altLang="zh-CN"/>
          </a:p>
          <a:p>
            <a:r>
              <a:rPr lang="en-US" altLang="zh-CN"/>
              <a:t>base case：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dp[0][j] - 使用0个数字来凑一个值，是false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dp[i][0] - 使用i个数字来凑0，可以的！都不用即可，是true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所以，初始化的时候，都初始话成false，然后再把</a:t>
            </a:r>
            <a:r>
              <a:rPr lang="en-US" altLang="zh-CN">
                <a:sym typeface="+mn-ea"/>
              </a:rPr>
              <a:t>dp[i][0]</a:t>
            </a:r>
            <a:r>
              <a:rPr lang="en-US" altLang="en-US">
                <a:sym typeface="+mn-ea"/>
              </a:rPr>
              <a:t>都搞成true，完事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压缩空间：内层反着遍历。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WPS 演示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Calibri Light</vt:lpstr>
      <vt:lpstr>文泉驿微米黑</vt:lpstr>
      <vt:lpstr>Calibri</vt:lpstr>
      <vt:lpstr>微软雅黑</vt:lpstr>
      <vt:lpstr>宋体</vt:lpstr>
      <vt:lpstr>Arial Unicode MS</vt:lpstr>
      <vt:lpstr>Office 主题</vt:lpstr>
      <vt:lpstr>PowerPoint 演示文稿</vt:lpstr>
      <vt:lpstr>0-1背包问题</vt:lpstr>
      <vt:lpstr>思路</vt:lpstr>
      <vt:lpstr>对于“价值”的思考</vt:lpstr>
      <vt:lpstr>完全背包问题</vt:lpstr>
      <vt:lpstr>关键的翻译：凑零钱2</vt:lpstr>
      <vt:lpstr>完全背包问题：思路</vt:lpstr>
      <vt:lpstr>例子：分割等和子集</vt:lpstr>
      <vt:lpstr>问题解析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明了个博</cp:lastModifiedBy>
  <cp:revision>16</cp:revision>
  <dcterms:created xsi:type="dcterms:W3CDTF">2021-02-13T17:18:06Z</dcterms:created>
  <dcterms:modified xsi:type="dcterms:W3CDTF">2021-02-13T17:18:06Z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