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3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8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9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1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1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8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5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8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4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1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中序遍历 在中间写节点代码，完毕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4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思路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东风 李</dc:creator>
  <cp:lastModifiedBy>东风 李</cp:lastModifiedBy>
  <cp:revision>2</cp:revision>
  <dcterms:created xsi:type="dcterms:W3CDTF">2020-12-20T19:34:27Z</dcterms:created>
  <dcterms:modified xsi:type="dcterms:W3CDTF">2020-12-20T19:44:04Z</dcterms:modified>
</cp:coreProperties>
</file>