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要求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findRotateSteps(string ring, string key)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680" y="342265"/>
            <a:ext cx="7507605" cy="62312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" altLang="zh-CN"/>
              <a:t>状态：决定问题的现状和规模的变量是什么？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ring及其当前索引i，key及其当前索引j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选择：在当前的状态下，穷举一下我能做什么？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要么顺时针转动ring，以便寻找key[j]；要么逆时针转来找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如果ring里面有很多个key[j]，怎么办？答：穷举，递归来解决。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endParaRPr lang="" altLang="zh-CN"/>
          </a:p>
          <a:p>
            <a:pPr marL="0" indent="0">
              <a:buFont typeface="Wingdings" panose="05000000000000000000" charset="0"/>
              <a:buNone/>
            </a:pPr>
            <a:r>
              <a:rPr lang="" altLang="zh-CN"/>
              <a:t>定义：大白话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int res = dp(ring, i, key, j)。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ring当前索引i活跃，目标是寻找key[j]，这时所需要的最小操作次数为res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endParaRPr lang="" altLang="zh-CN"/>
          </a:p>
          <a:p>
            <a:pPr marL="0" indent="0">
              <a:buFont typeface="Wingdings" panose="05000000000000000000" charset="0"/>
              <a:buNone/>
            </a:pPr>
            <a:r>
              <a:rPr lang="" altLang="zh-CN"/>
              <a:t>返回值：终点dp值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return dp(ring, 0, key, 0);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endParaRPr lang="" altLang="zh-CN"/>
          </a:p>
          <a:p>
            <a:pPr marL="0" indent="0">
              <a:buFont typeface="Wingdings" panose="05000000000000000000" charset="0"/>
              <a:buNone/>
            </a:pPr>
            <a:r>
              <a:rPr lang="" altLang="zh-CN"/>
              <a:t>base case：起点dp值</a:t>
            </a:r>
            <a:endParaRPr lang="" altLang="zh-CN"/>
          </a:p>
          <a:p>
            <a:pPr>
              <a:buFont typeface="Wingdings" panose="05000000000000000000" charset="0"/>
              <a:buChar char=""/>
            </a:pPr>
            <a:r>
              <a:rPr lang="" altLang="zh-CN"/>
              <a:t>key = 尾后时，return 0 </a:t>
            </a:r>
            <a:endParaRPr lang="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751445" y="150495"/>
            <a:ext cx="4297045" cy="659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转移方程：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找到key[j]对应的ring中的targets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for(target : targets) {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往左转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往右转)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}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遍历方向：自顶向下，遍历到key的尾后为止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Wingdings</vt:lpstr>
      <vt:lpstr>文泉驿正黑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2021-02-05T11:47:39Z</dcterms:created>
  <dcterms:modified xsi:type="dcterms:W3CDTF">2021-02-05T11:47:39Z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