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2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0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5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7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2928-8511-47C8-851D-47498915CBC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1AC2-005A-4E03-B985-5BF14CA7C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分治法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241 </a:t>
            </a:r>
            <a:r>
              <a:rPr lang="zh-CN" altLang="en-US" dirty="0" smtClean="0"/>
              <a:t>为运算表达式设计优先级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class Solution {</a:t>
            </a:r>
          </a:p>
          <a:p>
            <a:pPr marL="0" indent="0">
              <a:buNone/>
            </a:pP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diffWaysToCompute</a:t>
            </a:r>
            <a:r>
              <a:rPr lang="en-US" altLang="zh-CN" dirty="0" smtClean="0"/>
              <a:t>(string input) 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2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遍历，寻找运算符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找到了就开始左右子串分治，调用递归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后续遍历的位置计算结果，写入</a:t>
            </a:r>
            <a:r>
              <a:rPr lang="en-US" altLang="zh-CN" dirty="0" smtClean="0"/>
              <a:t>res</a:t>
            </a:r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res</a:t>
            </a:r>
            <a:r>
              <a:rPr lang="zh-CN" altLang="en-US" dirty="0" smtClean="0"/>
              <a:t>为空，说明是个数字不是表达式，这是</a:t>
            </a:r>
            <a:r>
              <a:rPr lang="en-US" altLang="zh-CN" dirty="0" smtClean="0"/>
              <a:t>base case</a:t>
            </a:r>
          </a:p>
          <a:p>
            <a:endParaRPr lang="en-US" altLang="zh-CN" dirty="0"/>
          </a:p>
          <a:p>
            <a:r>
              <a:rPr lang="zh-CN" altLang="en-US" dirty="0" smtClean="0"/>
              <a:t>完毕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71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分治法</vt:lpstr>
      <vt:lpstr>241 为运算表达式设计优先级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</dc:title>
  <dc:creator>东风 李</dc:creator>
  <cp:lastModifiedBy>东风 李</cp:lastModifiedBy>
  <cp:revision>2</cp:revision>
  <dcterms:created xsi:type="dcterms:W3CDTF">2021-02-01T19:04:19Z</dcterms:created>
  <dcterms:modified xsi:type="dcterms:W3CDTF">2021-02-01T19:19:40Z</dcterms:modified>
</cp:coreProperties>
</file>