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F828-BFF6-46BB-B49D-F38DF75986E1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912-196D-41A1-B8BE-B14E4050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0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F828-BFF6-46BB-B49D-F38DF75986E1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912-196D-41A1-B8BE-B14E4050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4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F828-BFF6-46BB-B49D-F38DF75986E1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912-196D-41A1-B8BE-B14E4050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6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F828-BFF6-46BB-B49D-F38DF75986E1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912-196D-41A1-B8BE-B14E4050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8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F828-BFF6-46BB-B49D-F38DF75986E1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912-196D-41A1-B8BE-B14E4050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0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F828-BFF6-46BB-B49D-F38DF75986E1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912-196D-41A1-B8BE-B14E4050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9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F828-BFF6-46BB-B49D-F38DF75986E1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912-196D-41A1-B8BE-B14E4050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4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F828-BFF6-46BB-B49D-F38DF75986E1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912-196D-41A1-B8BE-B14E4050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52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F828-BFF6-46BB-B49D-F38DF75986E1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912-196D-41A1-B8BE-B14E4050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1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F828-BFF6-46BB-B49D-F38DF75986E1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912-196D-41A1-B8BE-B14E4050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8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F828-BFF6-46BB-B49D-F38DF75986E1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912-196D-41A1-B8BE-B14E4050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1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FF828-BFF6-46BB-B49D-F38DF75986E1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1E912-196D-41A1-B8BE-B14E4050E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4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考场就坐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01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第一步：问题建模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理解为线段的拆分和拼接</a:t>
            </a:r>
            <a:endParaRPr lang="en-US" altLang="zh-CN" dirty="0" smtClean="0"/>
          </a:p>
          <a:p>
            <a:r>
              <a:rPr lang="en-US" altLang="zh-CN" dirty="0" smtClean="0"/>
              <a:t>Seat</a:t>
            </a:r>
            <a:r>
              <a:rPr lang="zh-CN" altLang="en-US" dirty="0" smtClean="0"/>
              <a:t>是拆分线段，拆分顺序是先拆最长的线段，如果存在一样长的，则拆最左边的</a:t>
            </a:r>
            <a:endParaRPr lang="en-US" altLang="zh-CN" dirty="0" smtClean="0"/>
          </a:p>
          <a:p>
            <a:r>
              <a:rPr lang="en-US" altLang="zh-CN" dirty="0" smtClean="0"/>
              <a:t>Leave</a:t>
            </a:r>
            <a:r>
              <a:rPr lang="zh-CN" altLang="en-US" dirty="0" smtClean="0"/>
              <a:t>就是合并线段喽</a:t>
            </a:r>
            <a:endParaRPr lang="en-US" altLang="zh-CN" dirty="0" smtClean="0"/>
          </a:p>
          <a:p>
            <a:r>
              <a:rPr lang="zh-CN" altLang="en-US" dirty="0" smtClean="0"/>
              <a:t>这样理解并不表示不存在边界问题。边界问题要特殊处理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87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选定数据结构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线段类型的数据可以用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本问题需要排序，考虑优先级队列和平衡二叉树，本题有</a:t>
            </a:r>
            <a:r>
              <a:rPr lang="en-US" altLang="zh-CN" dirty="0" smtClean="0"/>
              <a:t>leave</a:t>
            </a:r>
            <a:r>
              <a:rPr lang="zh-CN" altLang="en-US" dirty="0" smtClean="0"/>
              <a:t>这个随机删除的需求，所以排除优先级队列，只能用平衡二叉树。对应于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（红黑树）。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71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43097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seat</a:t>
            </a:r>
            <a:r>
              <a:rPr lang="zh-CN" altLang="en-US" dirty="0" smtClean="0"/>
              <a:t>一个学生 ： 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把</a:t>
            </a:r>
            <a:r>
              <a:rPr lang="en-US" altLang="zh-CN" dirty="0" smtClean="0"/>
              <a:t>set</a:t>
            </a:r>
            <a:r>
              <a:rPr lang="zh-CN" altLang="en-US" dirty="0" smtClean="0"/>
              <a:t>中排序最大的删掉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set</a:t>
            </a:r>
            <a:r>
              <a:rPr lang="zh-CN" altLang="en-US" dirty="0" smtClean="0"/>
              <a:t>中插入两个新的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dirty="0" smtClean="0"/>
              <a:t>Leave</a:t>
            </a:r>
            <a:r>
              <a:rPr lang="zh-CN" altLang="en-US" dirty="0" smtClean="0"/>
              <a:t>一个学生：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把该学生对应的线段找到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Set</a:t>
            </a:r>
            <a:r>
              <a:rPr lang="zh-CN" altLang="en-US" dirty="0" smtClean="0"/>
              <a:t>中把两个线段删掉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Set</a:t>
            </a:r>
            <a:r>
              <a:rPr lang="zh-CN" altLang="en-US" dirty="0" smtClean="0"/>
              <a:t>中添加一个新的总线段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14241" y="1690688"/>
            <a:ext cx="45430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进一步分析出：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、因为</a:t>
            </a:r>
            <a:r>
              <a:rPr lang="en-US" altLang="zh-CN" dirty="0" smtClean="0"/>
              <a:t>leave</a:t>
            </a:r>
            <a:r>
              <a:rPr lang="zh-CN" altLang="en-US" dirty="0" smtClean="0"/>
              <a:t>的需要，需要能从学生</a:t>
            </a:r>
            <a:r>
              <a:rPr lang="en-US" altLang="zh-CN" dirty="0" smtClean="0"/>
              <a:t>p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p</a:t>
            </a:r>
            <a:r>
              <a:rPr lang="zh-CN" altLang="en-US" dirty="0" smtClean="0"/>
              <a:t>对应的两个区间，这个不能临时去查，只能存到一个哈希表里面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set</a:t>
            </a:r>
            <a:r>
              <a:rPr lang="zh-CN" altLang="en-US" dirty="0" smtClean="0"/>
              <a:t>里面添加和删除元素是会复用的操作，需要同时调节哈希表和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，所以需要写成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功能函数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46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Distance</a:t>
            </a:r>
            <a:r>
              <a:rPr lang="zh-CN" altLang="en-US" dirty="0" smtClean="0"/>
              <a:t>要写成（终点</a:t>
            </a:r>
            <a:r>
              <a:rPr lang="en-US" altLang="zh-CN" dirty="0" smtClean="0"/>
              <a:t>-</a:t>
            </a:r>
            <a:r>
              <a:rPr lang="zh-CN" altLang="en-US" dirty="0"/>
              <a:t>起点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 2</a:t>
            </a:r>
          </a:p>
          <a:p>
            <a:r>
              <a:rPr lang="en-US" altLang="zh-CN" dirty="0" smtClean="0"/>
              <a:t>Set</a:t>
            </a:r>
            <a:r>
              <a:rPr lang="zh-CN" altLang="en-US" dirty="0" smtClean="0"/>
              <a:t>里面的自定义排序，如果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相等</a:t>
            </a:r>
            <a:r>
              <a:rPr lang="zh-CN" altLang="en-US" smtClean="0"/>
              <a:t>，则比较索引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40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258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考场就坐</vt:lpstr>
      <vt:lpstr>第一步：问题建模</vt:lpstr>
      <vt:lpstr>选定数据结构</vt:lpstr>
      <vt:lpstr>函数分析</vt:lpstr>
      <vt:lpstr>进一步分析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考场就坐</dc:title>
  <dc:creator>东风 李</dc:creator>
  <cp:lastModifiedBy>东风 李</cp:lastModifiedBy>
  <cp:revision>5</cp:revision>
  <dcterms:created xsi:type="dcterms:W3CDTF">2021-02-03T16:05:26Z</dcterms:created>
  <dcterms:modified xsi:type="dcterms:W3CDTF">2021-02-03T16:49:13Z</dcterms:modified>
</cp:coreProperties>
</file>