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5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1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3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1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8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8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5E0E-F182-4C9B-A72C-8682D86FBCA8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6277-6E36-4FF8-9829-8B2D5E5B2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1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3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状态，也就是决定问题规模的量是：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，即游标</a:t>
            </a:r>
            <a:endParaRPr lang="en-US" altLang="zh-CN" dirty="0" smtClean="0"/>
          </a:p>
          <a:p>
            <a:r>
              <a:rPr lang="zh-CN" altLang="en-US" dirty="0" smtClean="0"/>
              <a:t>选择，插入、删除、替换，或者啥也不做</a:t>
            </a:r>
            <a:endParaRPr lang="en-US" altLang="zh-CN" dirty="0" smtClean="0"/>
          </a:p>
          <a:p>
            <a:r>
              <a:rPr lang="zh-CN" altLang="en-US" dirty="0" smtClean="0"/>
              <a:t>定义，</a:t>
            </a:r>
            <a:r>
              <a:rPr lang="en-US" altLang="zh-CN" dirty="0" smtClean="0"/>
              <a:t>word1[0…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word2[0…j]</a:t>
            </a:r>
            <a:r>
              <a:rPr lang="zh-CN" altLang="en-US" dirty="0" smtClean="0"/>
              <a:t>的最小编辑距离：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</a:p>
          <a:p>
            <a:r>
              <a:rPr lang="zh-CN" altLang="en-US" dirty="0" smtClean="0"/>
              <a:t>转移方程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if(w1[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]==w2[j])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[i-1][j-1]</a:t>
            </a:r>
          </a:p>
          <a:p>
            <a:pPr marL="457200" lvl="1" indent="0">
              <a:buNone/>
            </a:pPr>
            <a:r>
              <a:rPr lang="en-US" altLang="zh-CN" dirty="0"/>
              <a:t>e</a:t>
            </a:r>
            <a:r>
              <a:rPr lang="en-US" altLang="zh-CN" dirty="0" smtClean="0"/>
              <a:t>lse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min(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) + 1</a:t>
            </a:r>
          </a:p>
          <a:p>
            <a:r>
              <a:rPr lang="en-US" altLang="zh-CN" dirty="0" smtClean="0"/>
              <a:t>Base case 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[0][j] = j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= I</a:t>
            </a:r>
          </a:p>
          <a:p>
            <a:r>
              <a:rPr lang="zh-CN" altLang="en-US" dirty="0"/>
              <a:t>返回</a:t>
            </a:r>
            <a:r>
              <a:rPr lang="zh-CN" altLang="en-US" dirty="0" smtClean="0"/>
              <a:t>值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/>
              <a:t>m</a:t>
            </a:r>
            <a:r>
              <a:rPr lang="en-US" altLang="zh-CN" dirty="0" smtClean="0"/>
              <a:t>][n]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7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if(word1[i-1] == word2[j-1])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96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95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思路</vt:lpstr>
      <vt:lpstr>细节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东风 李</dc:creator>
  <cp:lastModifiedBy>东风 李</cp:lastModifiedBy>
  <cp:revision>5</cp:revision>
  <dcterms:created xsi:type="dcterms:W3CDTF">2020-12-22T22:24:41Z</dcterms:created>
  <dcterms:modified xsi:type="dcterms:W3CDTF">2020-12-22T23:03:28Z</dcterms:modified>
</cp:coreProperties>
</file>