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46-全排列-contain法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r>
              <a:rPr lang="zh-CN" altLang="en-US"/>
              <a:t>class Solution {</a:t>
            </a:r>
            <a:endParaRPr lang="zh-CN" altLang="en-US"/>
          </a:p>
          <a:p>
            <a:r>
              <a:rPr lang="zh-CN" altLang="en-US"/>
              <a:t>public:</a:t>
            </a:r>
            <a:endParaRPr lang="zh-CN" altLang="en-US"/>
          </a:p>
          <a:p>
            <a:r>
              <a:rPr lang="zh-CN" altLang="en-US"/>
              <a:t>    vector&lt;vector&lt;int&gt;&gt; permute(vector&lt;int&gt;&amp; nums) {</a:t>
            </a:r>
            <a:endParaRPr lang="zh-CN" altLang="en-US"/>
          </a:p>
          <a:p>
            <a:r>
              <a:rPr lang="zh-CN" altLang="en-US"/>
              <a:t>        vector&lt;int&gt; track;</a:t>
            </a:r>
            <a:endParaRPr lang="zh-CN" altLang="en-US"/>
          </a:p>
          <a:p>
            <a:r>
              <a:rPr lang="zh-CN" altLang="en-US"/>
              <a:t>        vector&lt;vector&lt;int&gt;&gt; ans;</a:t>
            </a:r>
            <a:endParaRPr lang="zh-CN" altLang="en-US"/>
          </a:p>
          <a:p>
            <a:r>
              <a:rPr lang="zh-CN" altLang="en-US"/>
              <a:t>        backtrack(nums, track, ans);</a:t>
            </a:r>
            <a:endParaRPr lang="zh-CN" altLang="en-US"/>
          </a:p>
          <a:p>
            <a:r>
              <a:rPr lang="zh-CN" altLang="en-US"/>
              <a:t>        return ans;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void backtrack(vector&lt;int&gt;&amp; nums, vector&lt;int&gt;&amp; track, vector&lt;vector&lt;int&gt;&gt;&amp; ans) {</a:t>
            </a:r>
            <a:endParaRPr lang="zh-CN" altLang="en-US"/>
          </a:p>
          <a:p>
            <a:r>
              <a:rPr lang="zh-CN" altLang="en-US"/>
              <a:t>        if(track.size() == nums.size()) {</a:t>
            </a:r>
            <a:endParaRPr lang="zh-CN" altLang="en-US"/>
          </a:p>
          <a:p>
            <a:r>
              <a:rPr lang="zh-CN" altLang="en-US"/>
              <a:t>            ans.push_back(track);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for(int i=0; i&lt;nums.size(); ++i) {</a:t>
            </a:r>
            <a:endParaRPr lang="zh-CN" altLang="en-US"/>
          </a:p>
          <a:p>
            <a:r>
              <a:rPr lang="zh-CN" altLang="en-US"/>
              <a:t>            if(find(track.begin(), track.end(), nums[i]) != track.end()) continue;</a:t>
            </a:r>
            <a:endParaRPr lang="zh-CN" altLang="en-US"/>
          </a:p>
          <a:p>
            <a:r>
              <a:rPr lang="zh-CN" altLang="en-US"/>
              <a:t>            track.push_back(nums[i]);</a:t>
            </a:r>
            <a:endParaRPr lang="zh-CN" altLang="en-US"/>
          </a:p>
          <a:p>
            <a:r>
              <a:rPr lang="zh-CN" altLang="en-US"/>
              <a:t>            backtrack(nums, track, ans);</a:t>
            </a:r>
            <a:endParaRPr lang="zh-CN" altLang="en-US"/>
          </a:p>
          <a:p>
            <a:r>
              <a:rPr lang="zh-CN" altLang="en-US"/>
              <a:t>            track.pop_back();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经典算法，无须多言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47 带重复元素的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加一个hash表，剪掉重复的枝</a:t>
            </a:r>
            <a:endParaRPr lang="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WPS 演示</Application>
  <PresentationFormat>宽屏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文泉驿微米黑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3</cp:revision>
  <dcterms:created xsi:type="dcterms:W3CDTF">2021-01-05T04:09:49Z</dcterms:created>
  <dcterms:modified xsi:type="dcterms:W3CDTF">2021-01-05T04:09:49Z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