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思路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zh-CN"/>
              <a:t>与子集类似，借用start，保证不重复，很快就解决了。</a:t>
            </a:r>
            <a:endParaRPr lang="" altLang="zh-CN"/>
          </a:p>
          <a:p>
            <a:endParaRPr lang="" altLang="zh-CN"/>
          </a:p>
          <a:p>
            <a:r>
              <a:rPr lang="" altLang="zh-CN"/>
              <a:t>注意与子集一样，内层不是start+1，而是i+1</a:t>
            </a:r>
            <a:endParaRPr lang="" altLang="zh-CN"/>
          </a:p>
          <a:p>
            <a:endParaRPr lang="" altLang="zh-CN"/>
          </a:p>
          <a:p>
            <a:r>
              <a:rPr lang="" altLang="zh-CN"/>
              <a:t>排列是start+1。要理解它们之间有差别的原因</a:t>
            </a:r>
            <a:endParaRPr lang="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WPS 演示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DejaVu Sans</vt:lpstr>
      <vt:lpstr>宋体</vt:lpstr>
      <vt:lpstr>Arial Unicode MS</vt:lpstr>
      <vt:lpstr>Calibri Light</vt:lpstr>
      <vt:lpstr>文泉驿微米黑</vt:lpstr>
      <vt:lpstr>Calibri</vt:lpstr>
      <vt:lpstr>微软雅黑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明了个博</cp:lastModifiedBy>
  <cp:revision>2</cp:revision>
  <dcterms:created xsi:type="dcterms:W3CDTF">2021-01-05T04:50:30Z</dcterms:created>
  <dcterms:modified xsi:type="dcterms:W3CDTF">2021-01-05T04:50:30Z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2052-11.1.0.9505</vt:lpwstr>
  </property>
</Properties>
</file>