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普通版本的子集，注意决策树：</a:t>
            </a:r>
            <a:endParaRPr lang="" altLang="zh-CN"/>
          </a:p>
          <a:p>
            <a:endParaRPr lang="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7620" y="2884170"/>
            <a:ext cx="6111240" cy="3440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带重复版本的子集</a:t>
            </a:r>
            <a:endParaRPr lang="" altLang="zh-CN"/>
          </a:p>
          <a:p>
            <a:r>
              <a:rPr lang="" altLang="zh-CN"/>
              <a:t>只加hash表是不行的，因为重复不一定发生在本层决策</a:t>
            </a:r>
            <a:endParaRPr lang="" altLang="zh-CN"/>
          </a:p>
          <a:p>
            <a:r>
              <a:rPr lang="" altLang="zh-CN"/>
              <a:t>所以还需要外层排序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3</cp:revision>
  <dcterms:created xsi:type="dcterms:W3CDTF">2021-01-05T04:50:38Z</dcterms:created>
  <dcterms:modified xsi:type="dcterms:W3CDTF">2021-01-05T04:50:38Z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