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zh-CN"/>
              <a:t>前缀和</a:t>
            </a:r>
            <a:endParaRPr lang="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前缀和解决什么问题？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0385"/>
            <a:ext cx="10515600" cy="4351338"/>
          </a:xfrm>
        </p:spPr>
        <p:txBody>
          <a:bodyPr/>
          <a:p>
            <a:r>
              <a:rPr lang="" altLang="zh-CN"/>
              <a:t>解决子数组相关问题！例如：</a:t>
            </a:r>
            <a:endParaRPr lang="" altLang="zh-CN"/>
          </a:p>
          <a:p>
            <a:pPr marL="0" indent="0">
              <a:buNone/>
            </a:pPr>
            <a:endParaRPr lang="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82850"/>
            <a:ext cx="8676640" cy="4276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基本功能：快速得到sums[i...j]</a:t>
            </a:r>
            <a:endParaRPr lang="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3095" y="1474470"/>
            <a:ext cx="8081010" cy="4886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91270" y="1487805"/>
            <a:ext cx="31934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一般来讲，前缀和数组的长度比对应的数组大1</a:t>
            </a:r>
            <a:endParaRPr lang="" altLang="zh-CN"/>
          </a:p>
          <a:p>
            <a:endParaRPr lang="" altLang="zh-CN"/>
          </a:p>
          <a:p>
            <a:r>
              <a:rPr lang="" altLang="zh-CN"/>
              <a:t>前缀和的下标i，表示前i个元素的和</a:t>
            </a:r>
            <a:endParaRPr lang="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zh-CN"/>
              <a:t>公式</a:t>
            </a:r>
            <a:endParaRPr lang="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zh-CN"/>
              <a:t>sum[i...j] = preSum[j+1] - preSum[i]</a:t>
            </a:r>
            <a:endParaRPr lang="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DejaVu Sans</vt:lpstr>
      <vt:lpstr>宋体</vt:lpstr>
      <vt:lpstr>Arial Unicode MS</vt:lpstr>
      <vt:lpstr>Calibri Light</vt:lpstr>
      <vt:lpstr>文泉驿微米黑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3</cp:revision>
  <dcterms:created xsi:type="dcterms:W3CDTF">2021-01-27T10:18:29Z</dcterms:created>
  <dcterms:modified xsi:type="dcterms:W3CDTF">2021-01-27T10:18:29Z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