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快速排序和快速选择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原始题目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原始题目很简单，给你输入一个无序的数组nums和一个正整数k，让你计算nums中第k大的元素。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首先想到排序，但最快的排序复杂度是NlogN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本文的小技巧是把复杂度降低为NlogK或者N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二叉堆解法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思路：建一个优先级队列</a:t>
            </a:r>
            <a:endParaRPr lang="en-US" altLang="zh-CN"/>
          </a:p>
          <a:p>
            <a:r>
              <a:rPr lang="en-US" altLang="zh-CN"/>
              <a:t>大根堆还是小根堆呢？很简答，当然是小根堆。因为优先级队列从头部吐数据，小的都吐掉，才能剩下大的。</a:t>
            </a:r>
            <a:endParaRPr lang="en-US" altLang="zh-CN"/>
          </a:p>
          <a:p>
            <a:r>
              <a:rPr lang="en-US" altLang="zh-CN"/>
              <a:t>控制堆的大小在k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快速选择解法 - 先说快速排序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5160010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/>
              <a:t>void QuickSort(vector&lt;int&gt;&amp; nums) 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sort(nums, 0, nums.size()-1);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void QuickSort(vector&lt;int&gt;&amp; nums, int lo, int hi) 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if(lo &gt;= hi) return;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int pv = partition(nums, lo, hi);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QuickSort(nums, lo, pv-1);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QuickSort(nums, pv+1, hi);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关键就在这个partition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8610" y="364490"/>
            <a:ext cx="5153660" cy="6133465"/>
          </a:xfrm>
        </p:spPr>
        <p:txBody>
          <a:bodyPr>
            <a:normAutofit fontScale="77500" lnSpcReduction="10000"/>
          </a:bodyPr>
          <a:lstStyle/>
          <a:p>
            <a:pPr marL="0" indent="0">
              <a:buNone/>
            </a:pPr>
            <a:r>
              <a:rPr lang="en-US" altLang="zh-CN"/>
              <a:t>写法一：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int partition(int nums[], int lo, int hi)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int pivot = nums[lo];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int i = lo, j = hi + 1;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while(true)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while(nums[--j] &gt; pivot)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if(j==lo) break;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while(nums[++i] &lt; pivot)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if(i==hi) break;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if(i&gt;=j) break;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swap(nums[i], nums[j]);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swap(nums[lo], nums[j]);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return j;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57755" cy="1325880"/>
          </a:xfrm>
        </p:spPr>
        <p:txBody>
          <a:bodyPr/>
          <a:lstStyle/>
          <a:p>
            <a:r>
              <a:rPr lang="en-US" altLang="zh-CN"/>
              <a:t>写法二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10000"/>
          </a:bodyPr>
          <a:lstStyle/>
          <a:p>
            <a:r>
              <a:rPr lang="zh-CN" altLang="en-US"/>
              <a:t>int partition1(int nums[], int lo, int hi) {</a:t>
            </a:r>
            <a:endParaRPr lang="zh-CN" altLang="en-US"/>
          </a:p>
          <a:p>
            <a:r>
              <a:rPr lang="zh-CN" altLang="en-US"/>
              <a:t>    int pivot = nums[lo];</a:t>
            </a:r>
            <a:endParaRPr lang="zh-CN" altLang="en-US"/>
          </a:p>
          <a:p>
            <a:r>
              <a:rPr lang="zh-CN" altLang="en-US"/>
              <a:t>    while(lo &lt; hi) {</a:t>
            </a:r>
            <a:endParaRPr lang="zh-CN" altLang="en-US"/>
          </a:p>
          <a:p>
            <a:r>
              <a:rPr lang="zh-CN" altLang="en-US"/>
              <a:t>        while(nums[hi] &gt; pivot &amp;&amp; lo &lt; hi) --hi;</a:t>
            </a:r>
            <a:endParaRPr lang="zh-CN" altLang="en-US"/>
          </a:p>
          <a:p>
            <a:r>
              <a:rPr lang="zh-CN" altLang="en-US"/>
              <a:t>        swap(nums[lo], nums[hi]);</a:t>
            </a:r>
            <a:endParaRPr lang="zh-CN" altLang="en-US"/>
          </a:p>
          <a:p>
            <a:r>
              <a:rPr lang="zh-CN" altLang="en-US"/>
              <a:t>        while(nums[lo] &lt;= pivot &amp;&amp; lo &lt; hi) ++lo;</a:t>
            </a:r>
            <a:endParaRPr lang="zh-CN" altLang="en-US"/>
          </a:p>
          <a:p>
            <a:r>
              <a:rPr lang="zh-CN" altLang="en-US"/>
              <a:t>        swap(nums[lo], nums[hi]);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return lo;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本题解法：复用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</Words>
  <Application>WPS 演示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DejaVu Sans</vt:lpstr>
      <vt:lpstr>文泉驿微米黑</vt:lpstr>
      <vt:lpstr>Calibri Light</vt:lpstr>
      <vt:lpstr>Calibri</vt:lpstr>
      <vt:lpstr>微软雅黑</vt:lpstr>
      <vt:lpstr>宋体</vt:lpstr>
      <vt:lpstr>Arial Unicode MS</vt:lpstr>
      <vt:lpstr>文泉驿正黑</vt:lpstr>
      <vt:lpstr>Office 主题</vt:lpstr>
      <vt:lpstr>快速排序和快速选择</vt:lpstr>
      <vt:lpstr>原始题目</vt:lpstr>
      <vt:lpstr>二叉堆解法</vt:lpstr>
      <vt:lpstr>快速选择解法 - 先说快速排序</vt:lpstr>
      <vt:lpstr>关键就在这个partition</vt:lpstr>
      <vt:lpstr>写法二</vt:lpstr>
      <vt:lpstr>本题解法：复用partition函数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快速排序和快速选择</dc:title>
  <dc:creator>wps</dc:creator>
  <cp:lastModifiedBy>明了个博</cp:lastModifiedBy>
  <cp:revision>7</cp:revision>
  <dcterms:created xsi:type="dcterms:W3CDTF">2021-02-28T10:42:19Z</dcterms:created>
  <dcterms:modified xsi:type="dcterms:W3CDTF">2021-02-28T10:42:19Z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