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</a:p>
          <a:p>
            <a:r>
              <a:rPr lang="zh-CN" altLang="en-US" dirty="0"/>
              <a:t>想一想，这个问题可以递推，所以具有最优子结构，是动态规划问题</a:t>
            </a:r>
          </a:p>
          <a:p>
            <a:r>
              <a:rPr lang="zh-CN" altLang="en-US" dirty="0"/>
              <a:t>状态：数组的长度</a:t>
            </a:r>
          </a:p>
          <a:p>
            <a:r>
              <a:rPr lang="zh-CN" altLang="en-US" dirty="0"/>
              <a:t>选择：遍历以前所有的最长子序列，更新长度</a:t>
            </a:r>
          </a:p>
          <a:p>
            <a:r>
              <a:rPr lang="zh-CN" altLang="en-US" dirty="0"/>
              <a:t>定义：dp[i] - 以 index = i 结尾的递增子序列的最大长度</a:t>
            </a:r>
          </a:p>
          <a:p>
            <a:r>
              <a:rPr lang="zh-CN" altLang="en-US" dirty="0"/>
              <a:t>方程：对于nums[i]，遍历</a:t>
            </a:r>
            <a:r>
              <a:rPr lang="en-US" altLang="zh-CN" dirty="0"/>
              <a:t>j=0~i-1</a:t>
            </a:r>
            <a:r>
              <a:rPr lang="zh-CN" altLang="en-US" dirty="0"/>
              <a:t>，如果</a:t>
            </a:r>
            <a:r>
              <a:rPr lang="en-US" altLang="zh-CN" dirty="0" err="1"/>
              <a:t>nums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</a:t>
            </a:r>
            <a:r>
              <a:rPr lang="en-US" altLang="zh-CN" dirty="0" err="1"/>
              <a:t>nums</a:t>
            </a:r>
            <a:r>
              <a:rPr lang="en-US" altLang="zh-CN" dirty="0"/>
              <a:t>[j]</a:t>
            </a:r>
            <a:r>
              <a:rPr lang="zh-CN" altLang="en-US" dirty="0"/>
              <a:t>，则试着更新一次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limingbo</cp:lastModifiedBy>
  <cp:revision>4</cp:revision>
  <dcterms:created xsi:type="dcterms:W3CDTF">2020-12-24T12:02:31Z</dcterms:created>
  <dcterms:modified xsi:type="dcterms:W3CDTF">2020-12-24T12:17:19Z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