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2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9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2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5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3D92-C294-4B4F-8992-EBEFBE4FD29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3F8A-F06E-49B4-9F3B-44D04DF2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采用双游标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</a:p>
          <a:p>
            <a:r>
              <a:rPr lang="zh-CN" altLang="en-US" dirty="0" smtClean="0"/>
              <a:t>最优子结构，可以动态规划</a:t>
            </a:r>
            <a:endParaRPr lang="en-US" altLang="zh-CN" dirty="0" smtClean="0"/>
          </a:p>
          <a:p>
            <a:r>
              <a:rPr lang="zh-CN" altLang="en-US" dirty="0" smtClean="0"/>
              <a:t>状态：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</a:p>
          <a:p>
            <a:r>
              <a:rPr lang="zh-CN" altLang="en-US" dirty="0" smtClean="0"/>
              <a:t>选择：</a:t>
            </a:r>
            <a:r>
              <a:rPr lang="en-US" altLang="zh-CN" dirty="0" smtClean="0"/>
              <a:t>s[i-1]</a:t>
            </a:r>
            <a:r>
              <a:rPr lang="zh-CN" altLang="en-US" dirty="0" smtClean="0"/>
              <a:t>是否等于</a:t>
            </a:r>
            <a:r>
              <a:rPr lang="en-US" altLang="zh-CN" dirty="0" smtClean="0"/>
              <a:t>s[j+1]</a:t>
            </a:r>
          </a:p>
          <a:p>
            <a:r>
              <a:rPr lang="zh-CN" altLang="en-US" dirty="0" smtClean="0"/>
              <a:t>定义：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r>
              <a:rPr lang="zh-CN" altLang="en-US" dirty="0" smtClean="0"/>
              <a:t>方程：等于，则加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；不等，则取个最大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接下来是难点：</a:t>
            </a:r>
            <a:endParaRPr lang="en-US" altLang="zh-CN" dirty="0" smtClean="0"/>
          </a:p>
          <a:p>
            <a:r>
              <a:rPr lang="en-US" altLang="zh-CN" dirty="0" smtClean="0"/>
              <a:t>Base case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</a:p>
          <a:p>
            <a:r>
              <a:rPr lang="zh-CN" altLang="en-US" dirty="0" smtClean="0"/>
              <a:t>遍历方向：反着或斜着遍历。见下页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378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05" y="0"/>
            <a:ext cx="5676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 case </a:t>
            </a:r>
            <a:r>
              <a:rPr lang="zh-CN" altLang="en-US" dirty="0" smtClean="0"/>
              <a:t>： </a:t>
            </a:r>
            <a:r>
              <a:rPr lang="nn-NO" altLang="zh-CN" dirty="0"/>
              <a:t>for(int i=0; i&lt;n; ++i) dp[i][i] = 1;</a:t>
            </a:r>
          </a:p>
          <a:p>
            <a:r>
              <a:rPr lang="zh-CN" altLang="en-US" dirty="0" smtClean="0"/>
              <a:t>遍历方向：反向或者斜向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87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思路</vt:lpstr>
      <vt:lpstr>PowerPoint 演示文稿</vt:lpstr>
      <vt:lpstr>细节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5</cp:revision>
  <dcterms:created xsi:type="dcterms:W3CDTF">2020-12-22T23:11:45Z</dcterms:created>
  <dcterms:modified xsi:type="dcterms:W3CDTF">2020-12-22T23:46:54Z</dcterms:modified>
</cp:coreProperties>
</file>