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58" r:id="rId5"/>
    <p:sldId id="263" r:id="rId6"/>
    <p:sldId id="298" r:id="rId7"/>
    <p:sldId id="297" r:id="rId8"/>
    <p:sldId id="303" r:id="rId9"/>
    <p:sldId id="299" r:id="rId10"/>
    <p:sldId id="302" r:id="rId11"/>
    <p:sldId id="305" r:id="rId12"/>
    <p:sldId id="304" r:id="rId13"/>
    <p:sldId id="306" r:id="rId14"/>
    <p:sldId id="307" r:id="rId15"/>
    <p:sldId id="30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 showGuides="1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First Cypress Code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In a test file, we can have multiple “describe” blocks, each containing multiple “it” blocks.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The “describe” blocks help in organizing the tests into logical groups, while the “it” blocks define the individual test cases within each group. 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skip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The skip function in Cypress is used to exclude a specific test case (it block) or test suite(descibe block) from being executed.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When you use skip on a test (it block) or test suite (describe block), Cypress will completely skip running that particular test case or suite.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can be useful when you want to temporarily exclude a test from execution,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only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The only function in Cypress is used to exclusively run a specific test case or test suite.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When you use only on a test case (it block) or test suite (describe block), Cypress will execute only the tests that have the only flag, ignoring all other tests in the suite.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is helpful when you want to focus on a specific set of tests during development or debugging.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3">
                    <a:lumMod val="50000"/>
                  </a:schemeClr>
                </a:solidFill>
                <a:sym typeface="+mn-ea"/>
              </a:rPr>
              <a:t>cy.log()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The cy.log() command in Cypress is used to log messages to the Cypress Command Log during test execution.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It allows you to output custom messages or values for debugging or informational purposes.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3">
                    <a:lumMod val="50000"/>
                  </a:schemeClr>
                </a:solidFill>
                <a:sym typeface="+mn-ea"/>
              </a:rPr>
              <a:t>Testp Steps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tx1"/>
                </a:solidFill>
              </a:rPr>
              <a:t>Example write automation test case code by using cypress for Verify search functionality for google home page.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Expected Result:- The search results page should be displayed with relevant results related to the entered query.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Test steps:-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1.Open the Google homepage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2.Find search box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3.Enter a search query (text) in the search box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4.Find Googel search button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5.Press click on button.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6. assert (Compare) actual results with expected results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Chapter 2: First Cypress Code.</a:t>
            </a:r>
            <a:endParaRPr lang="en-US" sz="2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Test Senario Vs Test Case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sz="2000" b="1"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Test Code structure</a:t>
            </a:r>
            <a:endParaRPr lang="en-US" sz="20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Review nameless and arrow function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Describe block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it block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.skip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.only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sz="2000" b="1">
                <a:solidFill>
                  <a:schemeClr val="accent3">
                    <a:lumMod val="50000"/>
                  </a:schemeClr>
                </a:solidFill>
                <a:sym typeface="+mn-ea"/>
              </a:rPr>
              <a:t>cy.log()</a:t>
            </a:r>
            <a:endParaRPr sz="2000" b="1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>
                <a:solidFill>
                  <a:schemeClr val="accent3">
                    <a:lumMod val="50000"/>
                  </a:schemeClr>
                </a:solidFill>
                <a:sym typeface="+mn-ea"/>
              </a:rPr>
              <a:t>cy.url()</a:t>
            </a:r>
            <a:endParaRPr sz="2000" b="1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Testp Steps</a:t>
            </a:r>
            <a:endParaRPr lang="en-US" sz="2000" b="1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Test Scenario Vs Test Case?</a:t>
            </a:r>
            <a:endParaRPr lang="en-US" dirty="0">
              <a:solidFill>
                <a:schemeClr val="accent3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A Test Scenario is defined as any functionality that can be tested. It is a collective set of test cases.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In one test scenario will have many test case.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A test Case is a set of actions executed to verify particular features or functionality, 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Test Case is mostly derived from test scenarios.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Test Scenario : Check the Login Functionality Gmail.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Test Case:-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valid email id and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invalid email id and valid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valid email id and invalid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                    Check system behavior when invalid email id and invalid password is entered.</a:t>
            </a:r>
            <a:endParaRPr lang="en-US" sz="2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con’t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/>
          </a:bodyPr>
          <a:lstStyle/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Content Placeholder 2" descr="Sample-Test-Case-Templat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518920"/>
            <a:ext cx="1064514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con’t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§"/>
            </a:pPr>
            <a:r>
              <a:rPr>
                <a:sym typeface="+mn-ea"/>
              </a:rPr>
              <a:t>Test Terminology</a:t>
            </a:r>
            <a:endParaRPr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Scenario Describtion (name):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Test Case Description (name):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Test case Steps: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Test Data: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                    Expected Result: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             Actual Result:</a:t>
            </a:r>
            <a:endParaRPr 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§"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Cypress Test Code structure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describe</a:t>
            </a:r>
            <a:r>
              <a:rPr lang="en-US" sz="1800">
                <a:solidFill>
                  <a:schemeClr val="tx1"/>
                </a:solidFill>
              </a:rPr>
              <a:t>('</a:t>
            </a:r>
            <a:r>
              <a:rPr lang="en-US" sz="1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a typeface="+mn-lt"/>
                <a:cs typeface="+mn-lt"/>
                <a:sym typeface="+mn-ea"/>
              </a:rPr>
              <a:t>Check the Login Functionality Gmail</a:t>
            </a:r>
            <a:r>
              <a:rPr lang="en-US" sz="1800">
                <a:solidFill>
                  <a:schemeClr val="tx1"/>
                </a:solidFill>
              </a:rPr>
              <a:t>', </a:t>
            </a:r>
            <a:r>
              <a:rPr lang="en-US" sz="1800">
                <a:solidFill>
                  <a:srgbClr val="0070C0"/>
                </a:solidFill>
              </a:rPr>
              <a:t>() =&gt;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rgbClr val="0070C0"/>
                </a:solidFill>
              </a:rPr>
              <a:t>{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</a:t>
            </a:r>
            <a:r>
              <a:rPr lang="en-US" sz="1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it</a:t>
            </a:r>
            <a:r>
              <a:rPr lang="en-US" sz="1800">
                <a:solidFill>
                  <a:schemeClr val="tx1"/>
                </a:solidFill>
              </a:rPr>
              <a:t>(‘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  <a:sym typeface="+mn-ea"/>
              </a:rPr>
              <a:t>Check system behavior when valid email id and password is entered</a:t>
            </a:r>
            <a:r>
              <a:rPr lang="en-US" sz="1800">
                <a:solidFill>
                  <a:schemeClr val="tx1"/>
                </a:solidFill>
                <a:sym typeface="+mn-ea"/>
              </a:rPr>
              <a:t>’</a:t>
            </a:r>
            <a:r>
              <a:rPr lang="en-US" sz="1800">
                <a:solidFill>
                  <a:schemeClr val="tx1"/>
                </a:solidFill>
              </a:rPr>
              <a:t> , </a:t>
            </a:r>
            <a:r>
              <a:rPr lang="en-US" sz="1800">
                <a:solidFill>
                  <a:srgbClr val="0070C0"/>
                </a:solidFill>
              </a:rPr>
              <a:t>() =&gt; {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         </a:t>
            </a:r>
            <a:r>
              <a:rPr lang="en-US" sz="1800">
                <a:solidFill>
                  <a:srgbClr val="FFC000"/>
                </a:solidFill>
                <a:sym typeface="+mn-ea"/>
              </a:rPr>
              <a:t>Test Steps:</a:t>
            </a:r>
            <a:endParaRPr lang="en-US" sz="1800">
              <a:solidFill>
                <a:srgbClr val="FFC00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C000"/>
                </a:solidFill>
                <a:sym typeface="+mn-ea"/>
              </a:rPr>
              <a:t>                     </a:t>
            </a:r>
            <a:endParaRPr lang="en-US" sz="1800">
              <a:solidFill>
                <a:srgbClr val="FFC00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C000"/>
                </a:solidFill>
                <a:sym typeface="+mn-ea"/>
              </a:rPr>
              <a:t>                     </a:t>
            </a:r>
            <a:r>
              <a:rPr lang="en-US" sz="1800">
                <a:solidFill>
                  <a:schemeClr val="accent2"/>
                </a:solidFill>
                <a:sym typeface="+mn-ea"/>
              </a:rPr>
              <a:t> //visity gmail website   open 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  // enter email     =&gt; test data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  // enter password  =&gt;  test data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 // click login button</a:t>
            </a:r>
            <a:endParaRPr lang="en-US" sz="1800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accent2"/>
                </a:solidFill>
                <a:sym typeface="+mn-ea"/>
              </a:rPr>
              <a:t>                   </a:t>
            </a:r>
            <a:endParaRPr lang="en-US" sz="18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            // Assertion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</a:rPr>
              <a:t>                  // Comper </a:t>
            </a:r>
            <a:r>
              <a:rPr lang="en-US" sz="1800">
                <a:solidFill>
                  <a:schemeClr val="tx1"/>
                </a:solidFill>
                <a:sym typeface="+mn-ea"/>
              </a:rPr>
              <a:t>Expected Result vs Actual Result </a:t>
            </a:r>
            <a:endParaRPr 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800">
                <a:solidFill>
                  <a:schemeClr val="tx1"/>
                </a:solidFill>
                <a:sym typeface="+mn-ea"/>
              </a:rPr>
              <a:t> 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   </a:t>
            </a:r>
            <a:r>
              <a:rPr lang="en-US" sz="1800">
                <a:solidFill>
                  <a:srgbClr val="0070C0"/>
                </a:solidFill>
              </a:rPr>
              <a:t> }</a:t>
            </a:r>
            <a:r>
              <a:rPr lang="en-US" sz="180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     </a:t>
            </a:r>
            <a:r>
              <a:rPr lang="en-US" sz="1800">
                <a:solidFill>
                  <a:srgbClr val="0070C0"/>
                </a:solidFill>
              </a:rPr>
              <a:t>}</a:t>
            </a:r>
            <a:r>
              <a:rPr lang="en-US" sz="180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Describe block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>
                <a:solidFill>
                  <a:schemeClr val="tx1"/>
                </a:solidFill>
              </a:rPr>
              <a:t>This keyword is used to create a test suite (Test scenario) or a group of related test cases.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It takes two arguments: a descriptive text that explains what is being tested(Test scenario name) and a callback function that contains the test cases that belong to this suite.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purpose of using “describe” block is to organize the tests case and provide a clear structure to the testing code.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describe(‘checking login funct of gmail’, ()=&gt; 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it()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it()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it()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it block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tx1"/>
                </a:solidFill>
              </a:rPr>
              <a:t>This keyword is used to define a single test case.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It also takes two arguments: the name of test case  and a callback function that contains the actual test logic (test steps).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purpose of using `it` is to clearly indicate what specific functionality is being tested.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it(‘test case name’, ()=&gt;{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  Test Steps.                 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) 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>
                    <a:lumMod val="50000"/>
                  </a:schemeClr>
                </a:solidFill>
                <a:cs typeface="Calibri" panose="020F0502020204030204"/>
                <a:sym typeface="+mn-ea"/>
              </a:rPr>
              <a:t>Review nameless and arrow function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Nameless functions, also known as anonymous functions,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are functions that do not have a specified name.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Syntax.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function (){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// body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Arrow functions  are a shorthand alternative to name less function.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Syntax.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() =&gt; 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// body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}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4761</Words>
  <Application>WPS Presentation</Application>
  <PresentationFormat>Custom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First Cypress Code</vt:lpstr>
      <vt:lpstr>PowerPoint 演示文稿</vt:lpstr>
      <vt:lpstr>Test Scenario Vs Test Case?</vt:lpstr>
      <vt:lpstr>con’t</vt:lpstr>
      <vt:lpstr>con’t</vt:lpstr>
      <vt:lpstr>Cypress Test Code structure</vt:lpstr>
      <vt:lpstr>Describe block</vt:lpstr>
      <vt:lpstr>it block</vt:lpstr>
      <vt:lpstr>Review nameless and arrow function</vt:lpstr>
      <vt:lpstr>Con’t</vt:lpstr>
      <vt:lpstr>skip</vt:lpstr>
      <vt:lpstr>only</vt:lpstr>
      <vt:lpstr>cy.log()</vt:lpstr>
      <vt:lpstr>Testp Steps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</cp:lastModifiedBy>
  <cp:revision>212</cp:revision>
  <dcterms:created xsi:type="dcterms:W3CDTF">2020-02-06T00:04:00Z</dcterms:created>
  <dcterms:modified xsi:type="dcterms:W3CDTF">2024-01-13T10:52:52Z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7DCE35749F1E4912B8DF98C73B98494C</vt:lpwstr>
  </property>
  <property fmtid="{D5CDD505-2E9C-101B-9397-08002B2CF9AE}" pid="3" name="KSOProductBuildVer">
    <vt:lpwstr>1033-12.2.0.13359</vt:lpwstr>
  </property>
</Properties>
</file>