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handoutMasterIdLst>
    <p:handoutMasterId r:id="rId29"/>
  </p:handoutMasterIdLst>
  <p:sldIdLst>
    <p:sldId id="295" r:id="rId5"/>
    <p:sldId id="314" r:id="rId6"/>
    <p:sldId id="315" r:id="rId7"/>
    <p:sldId id="316" r:id="rId8"/>
    <p:sldId id="317" r:id="rId9"/>
    <p:sldId id="283" r:id="rId10"/>
    <p:sldId id="277" r:id="rId11"/>
    <p:sldId id="278" r:id="rId12"/>
    <p:sldId id="287" r:id="rId13"/>
    <p:sldId id="282" r:id="rId14"/>
    <p:sldId id="313" r:id="rId15"/>
    <p:sldId id="318" r:id="rId16"/>
    <p:sldId id="305" r:id="rId17"/>
    <p:sldId id="306" r:id="rId18"/>
    <p:sldId id="307" r:id="rId19"/>
    <p:sldId id="308" r:id="rId20"/>
    <p:sldId id="311" r:id="rId21"/>
    <p:sldId id="309" r:id="rId22"/>
    <p:sldId id="312" r:id="rId23"/>
    <p:sldId id="310" r:id="rId24"/>
    <p:sldId id="302" r:id="rId25"/>
    <p:sldId id="290"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17E8F1-B33D-485E-B68D-5079E63665E5}">
          <p14:sldIdLst>
            <p14:sldId id="295"/>
            <p14:sldId id="314"/>
            <p14:sldId id="315"/>
            <p14:sldId id="316"/>
            <p14:sldId id="317"/>
            <p14:sldId id="283"/>
          </p14:sldIdLst>
        </p14:section>
        <p14:section name="Untitled Section" id="{C6D2A5B7-4F97-4B1B-8F6B-2D5130CAC440}">
          <p14:sldIdLst>
            <p14:sldId id="277"/>
            <p14:sldId id="278"/>
          </p14:sldIdLst>
        </p14:section>
        <p14:section name="Untitled Section" id="{D526EC29-B14E-43AE-8319-4209AD1B5EB6}">
          <p14:sldIdLst>
            <p14:sldId id="287"/>
            <p14:sldId id="282"/>
            <p14:sldId id="313"/>
            <p14:sldId id="318"/>
            <p14:sldId id="305"/>
            <p14:sldId id="306"/>
            <p14:sldId id="307"/>
            <p14:sldId id="308"/>
            <p14:sldId id="311"/>
            <p14:sldId id="309"/>
            <p14:sldId id="312"/>
          </p14:sldIdLst>
        </p14:section>
        <p14:section name="Untitled Section" id="{55EC7DEF-D620-4D96-ADDB-FC0F0E30F224}">
          <p14:sldIdLst>
            <p14:sldId id="310"/>
            <p14:sldId id="302"/>
            <p14:sldId id="290"/>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BF36"/>
    <a:srgbClr val="002050"/>
    <a:srgbClr val="007233"/>
    <a:srgbClr val="86C400"/>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77" autoAdjust="0"/>
    <p:restoredTop sz="81412" autoAdjust="0"/>
  </p:normalViewPr>
  <p:slideViewPr>
    <p:cSldViewPr snapToGrid="0">
      <p:cViewPr varScale="1">
        <p:scale>
          <a:sx n="71" d="100"/>
          <a:sy n="71" d="100"/>
        </p:scale>
        <p:origin x="420" y="40"/>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C502B2-E766-43E7-AEE2-D033B69B10A9}"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351AD138-0C95-4E12-901A-4889FDBE7CFB}">
      <dgm:prSet phldrT="[Text]"/>
      <dgm:spPr>
        <a:solidFill>
          <a:srgbClr val="82BF36"/>
        </a:solidFill>
      </dgm:spPr>
      <dgm:t>
        <a:bodyPr/>
        <a:lstStyle/>
        <a:p>
          <a:r>
            <a:rPr lang="en-US" dirty="0" smtClean="0"/>
            <a:t> </a:t>
          </a:r>
          <a:endParaRPr lang="en-US" dirty="0"/>
        </a:p>
      </dgm:t>
    </dgm:pt>
    <dgm:pt modelId="{4C5A4649-B44D-4D29-9B92-4037B207DF1B}" type="parTrans" cxnId="{420A5C26-3476-4458-B16A-3040861FB4A0}">
      <dgm:prSet/>
      <dgm:spPr/>
      <dgm:t>
        <a:bodyPr/>
        <a:lstStyle/>
        <a:p>
          <a:endParaRPr lang="en-US"/>
        </a:p>
      </dgm:t>
    </dgm:pt>
    <dgm:pt modelId="{E182547A-6D1B-4B75-BC7B-61B80BDCDED0}" type="sibTrans" cxnId="{420A5C26-3476-4458-B16A-3040861FB4A0}">
      <dgm:prSet/>
      <dgm:spPr/>
      <dgm:t>
        <a:bodyPr/>
        <a:lstStyle/>
        <a:p>
          <a:endParaRPr lang="en-US"/>
        </a:p>
      </dgm:t>
    </dgm:pt>
    <dgm:pt modelId="{290CEFDF-B724-4353-8FAC-0A2E85335B83}">
      <dgm:prSet phldrT="[Text]"/>
      <dgm:spPr>
        <a:solidFill>
          <a:srgbClr val="82BF36"/>
        </a:solidFill>
      </dgm:spPr>
      <dgm:t>
        <a:bodyPr/>
        <a:lstStyle/>
        <a:p>
          <a:r>
            <a:rPr lang="en-US" dirty="0" smtClean="0"/>
            <a:t> </a:t>
          </a:r>
          <a:endParaRPr lang="en-US" dirty="0"/>
        </a:p>
      </dgm:t>
    </dgm:pt>
    <dgm:pt modelId="{2D50C60E-78AE-4567-9614-AC7285182BD4}" type="parTrans" cxnId="{2BDC60B8-5937-440E-BCD0-1FBA9D2A0F9F}">
      <dgm:prSet/>
      <dgm:spPr/>
      <dgm:t>
        <a:bodyPr/>
        <a:lstStyle/>
        <a:p>
          <a:endParaRPr lang="en-US"/>
        </a:p>
      </dgm:t>
    </dgm:pt>
    <dgm:pt modelId="{9B6C9DAB-960C-4EFF-AC5A-1EB6A6C2B4C8}" type="sibTrans" cxnId="{2BDC60B8-5937-440E-BCD0-1FBA9D2A0F9F}">
      <dgm:prSet/>
      <dgm:spPr/>
      <dgm:t>
        <a:bodyPr/>
        <a:lstStyle/>
        <a:p>
          <a:endParaRPr lang="en-US"/>
        </a:p>
      </dgm:t>
    </dgm:pt>
    <dgm:pt modelId="{A9E4209A-39AF-4A7E-A8B7-B85A4CF8DA21}">
      <dgm:prSet phldrT="[Text]"/>
      <dgm:spPr>
        <a:solidFill>
          <a:srgbClr val="82BF36"/>
        </a:solidFill>
      </dgm:spPr>
      <dgm:t>
        <a:bodyPr/>
        <a:lstStyle/>
        <a:p>
          <a:r>
            <a:rPr lang="en-US" dirty="0" smtClean="0"/>
            <a:t> </a:t>
          </a:r>
          <a:endParaRPr lang="en-US" dirty="0"/>
        </a:p>
      </dgm:t>
    </dgm:pt>
    <dgm:pt modelId="{0164B597-6450-4092-B7EA-72D9AC93A157}" type="parTrans" cxnId="{695CCDCC-CD60-43BB-B075-B66315057A26}">
      <dgm:prSet/>
      <dgm:spPr/>
      <dgm:t>
        <a:bodyPr/>
        <a:lstStyle/>
        <a:p>
          <a:endParaRPr lang="en-US"/>
        </a:p>
      </dgm:t>
    </dgm:pt>
    <dgm:pt modelId="{107B7F57-36D4-461D-920E-4E0D2DE19A30}" type="sibTrans" cxnId="{695CCDCC-CD60-43BB-B075-B66315057A26}">
      <dgm:prSet/>
      <dgm:spPr/>
      <dgm:t>
        <a:bodyPr/>
        <a:lstStyle/>
        <a:p>
          <a:endParaRPr lang="en-US"/>
        </a:p>
      </dgm:t>
    </dgm:pt>
    <dgm:pt modelId="{779A49B4-E5B3-4679-91B7-06F4BCE8AAF6}">
      <dgm:prSet phldrT="[Text]"/>
      <dgm:spPr>
        <a:solidFill>
          <a:srgbClr val="82BF36"/>
        </a:solidFill>
      </dgm:spPr>
      <dgm:t>
        <a:bodyPr/>
        <a:lstStyle/>
        <a:p>
          <a:r>
            <a:rPr lang="en-US" dirty="0" smtClean="0"/>
            <a:t> </a:t>
          </a:r>
          <a:endParaRPr lang="en-US" dirty="0"/>
        </a:p>
      </dgm:t>
    </dgm:pt>
    <dgm:pt modelId="{A6717CFC-BB2A-469F-8B66-468DE721ABA2}" type="parTrans" cxnId="{FE15973B-0772-4E3B-A3BA-CF2A94E4A820}">
      <dgm:prSet/>
      <dgm:spPr/>
      <dgm:t>
        <a:bodyPr/>
        <a:lstStyle/>
        <a:p>
          <a:endParaRPr lang="en-US"/>
        </a:p>
      </dgm:t>
    </dgm:pt>
    <dgm:pt modelId="{3D6095B4-D493-4CE7-B988-9338E8E21085}" type="sibTrans" cxnId="{FE15973B-0772-4E3B-A3BA-CF2A94E4A820}">
      <dgm:prSet/>
      <dgm:spPr/>
      <dgm:t>
        <a:bodyPr/>
        <a:lstStyle/>
        <a:p>
          <a:endParaRPr lang="en-US"/>
        </a:p>
      </dgm:t>
    </dgm:pt>
    <dgm:pt modelId="{AF3660DC-80BD-408B-8841-66732B570754}">
      <dgm:prSet phldrT="[Text]"/>
      <dgm:spPr>
        <a:solidFill>
          <a:srgbClr val="82BF36"/>
        </a:solidFill>
      </dgm:spPr>
      <dgm:t>
        <a:bodyPr/>
        <a:lstStyle/>
        <a:p>
          <a:r>
            <a:rPr lang="en-US" dirty="0" smtClean="0"/>
            <a:t> </a:t>
          </a:r>
          <a:endParaRPr lang="en-US" dirty="0"/>
        </a:p>
      </dgm:t>
    </dgm:pt>
    <dgm:pt modelId="{40CEEE36-BD50-45DA-B148-339F25C389E0}" type="parTrans" cxnId="{FFDA9CDD-2C5E-4406-9822-8AE792D1859B}">
      <dgm:prSet/>
      <dgm:spPr/>
      <dgm:t>
        <a:bodyPr/>
        <a:lstStyle/>
        <a:p>
          <a:endParaRPr lang="en-US"/>
        </a:p>
      </dgm:t>
    </dgm:pt>
    <dgm:pt modelId="{AED035CF-F133-4298-AB7C-2AE75D1B0980}" type="sibTrans" cxnId="{FFDA9CDD-2C5E-4406-9822-8AE792D1859B}">
      <dgm:prSet/>
      <dgm:spPr/>
      <dgm:t>
        <a:bodyPr/>
        <a:lstStyle/>
        <a:p>
          <a:endParaRPr lang="en-US"/>
        </a:p>
      </dgm:t>
    </dgm:pt>
    <dgm:pt modelId="{7005D62F-BB8D-48BE-8761-B0CC6B869BC4}">
      <dgm:prSet phldrT="[Text]"/>
      <dgm:spPr>
        <a:solidFill>
          <a:srgbClr val="82BF36"/>
        </a:solidFill>
      </dgm:spPr>
      <dgm:t>
        <a:bodyPr/>
        <a:lstStyle/>
        <a:p>
          <a:endParaRPr lang="en-US" dirty="0"/>
        </a:p>
      </dgm:t>
    </dgm:pt>
    <dgm:pt modelId="{EA599FD2-D701-4B3D-8FD0-B5B6328DAAA4}" type="parTrans" cxnId="{F63C4832-7B1F-4FC9-8E21-3DC07C80C396}">
      <dgm:prSet/>
      <dgm:spPr/>
      <dgm:t>
        <a:bodyPr/>
        <a:lstStyle/>
        <a:p>
          <a:endParaRPr lang="en-US"/>
        </a:p>
      </dgm:t>
    </dgm:pt>
    <dgm:pt modelId="{9984644A-EA5D-4ACB-9025-6B2B34DAC43F}" type="sibTrans" cxnId="{F63C4832-7B1F-4FC9-8E21-3DC07C80C396}">
      <dgm:prSet/>
      <dgm:spPr/>
      <dgm:t>
        <a:bodyPr/>
        <a:lstStyle/>
        <a:p>
          <a:endParaRPr lang="en-US"/>
        </a:p>
      </dgm:t>
    </dgm:pt>
    <dgm:pt modelId="{B8C5AF95-9082-42A3-8A57-8EAB45025F10}">
      <dgm:prSet phldrT="[Text]"/>
      <dgm:spPr>
        <a:solidFill>
          <a:srgbClr val="82BF36"/>
        </a:solidFill>
      </dgm:spPr>
      <dgm:t>
        <a:bodyPr/>
        <a:lstStyle/>
        <a:p>
          <a:r>
            <a:rPr lang="en-US" dirty="0" smtClean="0"/>
            <a:t> </a:t>
          </a:r>
          <a:endParaRPr lang="en-US" dirty="0"/>
        </a:p>
      </dgm:t>
    </dgm:pt>
    <dgm:pt modelId="{89CB60AE-A7A5-49BC-9673-4541D3CD0D1B}" type="parTrans" cxnId="{1AAAD376-85FB-4285-9A2E-CE36FD848969}">
      <dgm:prSet/>
      <dgm:spPr/>
      <dgm:t>
        <a:bodyPr/>
        <a:lstStyle/>
        <a:p>
          <a:endParaRPr lang="en-US"/>
        </a:p>
      </dgm:t>
    </dgm:pt>
    <dgm:pt modelId="{6425E251-A26F-4E37-B48A-74E88DE45073}" type="sibTrans" cxnId="{1AAAD376-85FB-4285-9A2E-CE36FD848969}">
      <dgm:prSet/>
      <dgm:spPr/>
      <dgm:t>
        <a:bodyPr/>
        <a:lstStyle/>
        <a:p>
          <a:endParaRPr lang="en-US"/>
        </a:p>
      </dgm:t>
    </dgm:pt>
    <dgm:pt modelId="{66D6487E-C626-4E79-910B-473BBDCF71A0}">
      <dgm:prSet phldrT="[Text]"/>
      <dgm:spPr>
        <a:solidFill>
          <a:srgbClr val="82BF36"/>
        </a:solidFill>
      </dgm:spPr>
      <dgm:t>
        <a:bodyPr/>
        <a:lstStyle/>
        <a:p>
          <a:r>
            <a:rPr lang="en-US" dirty="0" smtClean="0"/>
            <a:t> </a:t>
          </a:r>
          <a:endParaRPr lang="en-US" dirty="0"/>
        </a:p>
      </dgm:t>
    </dgm:pt>
    <dgm:pt modelId="{EFE721E6-5EC5-4632-9708-89ECF3BE8FA9}" type="parTrans" cxnId="{D2747DCE-120D-4682-9E49-C5196708257E}">
      <dgm:prSet/>
      <dgm:spPr/>
      <dgm:t>
        <a:bodyPr/>
        <a:lstStyle/>
        <a:p>
          <a:endParaRPr lang="en-US"/>
        </a:p>
      </dgm:t>
    </dgm:pt>
    <dgm:pt modelId="{53773EA7-DCC1-4766-AE2B-DD3CE0E7DDDD}" type="sibTrans" cxnId="{D2747DCE-120D-4682-9E49-C5196708257E}">
      <dgm:prSet/>
      <dgm:spPr/>
      <dgm:t>
        <a:bodyPr/>
        <a:lstStyle/>
        <a:p>
          <a:endParaRPr lang="en-US"/>
        </a:p>
      </dgm:t>
    </dgm:pt>
    <dgm:pt modelId="{B84A5572-E25B-4D07-AD6F-D04C32C9A4E9}" type="pres">
      <dgm:prSet presAssocID="{65C502B2-E766-43E7-AEE2-D033B69B10A9}" presName="cycle" presStyleCnt="0">
        <dgm:presLayoutVars>
          <dgm:dir/>
          <dgm:resizeHandles val="exact"/>
        </dgm:presLayoutVars>
      </dgm:prSet>
      <dgm:spPr/>
      <dgm:t>
        <a:bodyPr/>
        <a:lstStyle/>
        <a:p>
          <a:endParaRPr lang="en-US"/>
        </a:p>
      </dgm:t>
    </dgm:pt>
    <dgm:pt modelId="{7602B8FA-6F33-4C70-B5C0-1AA2CE5281A2}" type="pres">
      <dgm:prSet presAssocID="{351AD138-0C95-4E12-901A-4889FDBE7CFB}" presName="node" presStyleLbl="node1" presStyleIdx="0" presStyleCnt="8">
        <dgm:presLayoutVars>
          <dgm:bulletEnabled val="1"/>
        </dgm:presLayoutVars>
      </dgm:prSet>
      <dgm:spPr/>
      <dgm:t>
        <a:bodyPr/>
        <a:lstStyle/>
        <a:p>
          <a:endParaRPr lang="en-US"/>
        </a:p>
      </dgm:t>
    </dgm:pt>
    <dgm:pt modelId="{80CCF630-3B02-4B7C-8156-CC0CF820D072}" type="pres">
      <dgm:prSet presAssocID="{351AD138-0C95-4E12-901A-4889FDBE7CFB}" presName="spNode" presStyleCnt="0"/>
      <dgm:spPr/>
    </dgm:pt>
    <dgm:pt modelId="{12DAAAC8-03DF-4142-A1F9-0D4833EACF3F}" type="pres">
      <dgm:prSet presAssocID="{E182547A-6D1B-4B75-BC7B-61B80BDCDED0}" presName="sibTrans" presStyleLbl="sibTrans1D1" presStyleIdx="0" presStyleCnt="8"/>
      <dgm:spPr/>
      <dgm:t>
        <a:bodyPr/>
        <a:lstStyle/>
        <a:p>
          <a:endParaRPr lang="en-US"/>
        </a:p>
      </dgm:t>
    </dgm:pt>
    <dgm:pt modelId="{D6BC7861-B810-4C27-B938-D2593281AA63}" type="pres">
      <dgm:prSet presAssocID="{290CEFDF-B724-4353-8FAC-0A2E85335B83}" presName="node" presStyleLbl="node1" presStyleIdx="1" presStyleCnt="8">
        <dgm:presLayoutVars>
          <dgm:bulletEnabled val="1"/>
        </dgm:presLayoutVars>
      </dgm:prSet>
      <dgm:spPr/>
      <dgm:t>
        <a:bodyPr/>
        <a:lstStyle/>
        <a:p>
          <a:endParaRPr lang="en-US"/>
        </a:p>
      </dgm:t>
    </dgm:pt>
    <dgm:pt modelId="{A34AE94D-5FF2-4A74-9391-896842D36598}" type="pres">
      <dgm:prSet presAssocID="{290CEFDF-B724-4353-8FAC-0A2E85335B83}" presName="spNode" presStyleCnt="0"/>
      <dgm:spPr/>
    </dgm:pt>
    <dgm:pt modelId="{88B1AFF5-C497-4BB1-9B55-A1787FD7BA2C}" type="pres">
      <dgm:prSet presAssocID="{9B6C9DAB-960C-4EFF-AC5A-1EB6A6C2B4C8}" presName="sibTrans" presStyleLbl="sibTrans1D1" presStyleIdx="1" presStyleCnt="8"/>
      <dgm:spPr/>
      <dgm:t>
        <a:bodyPr/>
        <a:lstStyle/>
        <a:p>
          <a:endParaRPr lang="en-US"/>
        </a:p>
      </dgm:t>
    </dgm:pt>
    <dgm:pt modelId="{12C29B7A-A72D-4C08-B311-2996C23D5660}" type="pres">
      <dgm:prSet presAssocID="{A9E4209A-39AF-4A7E-A8B7-B85A4CF8DA21}" presName="node" presStyleLbl="node1" presStyleIdx="2" presStyleCnt="8">
        <dgm:presLayoutVars>
          <dgm:bulletEnabled val="1"/>
        </dgm:presLayoutVars>
      </dgm:prSet>
      <dgm:spPr/>
      <dgm:t>
        <a:bodyPr/>
        <a:lstStyle/>
        <a:p>
          <a:endParaRPr lang="en-US"/>
        </a:p>
      </dgm:t>
    </dgm:pt>
    <dgm:pt modelId="{3C7CEC38-6C7B-484D-8950-5ABF1EBCB7C1}" type="pres">
      <dgm:prSet presAssocID="{A9E4209A-39AF-4A7E-A8B7-B85A4CF8DA21}" presName="spNode" presStyleCnt="0"/>
      <dgm:spPr/>
    </dgm:pt>
    <dgm:pt modelId="{65DC09F8-7B73-48BB-B93D-DD8EEAF8977C}" type="pres">
      <dgm:prSet presAssocID="{107B7F57-36D4-461D-920E-4E0D2DE19A30}" presName="sibTrans" presStyleLbl="sibTrans1D1" presStyleIdx="2" presStyleCnt="8"/>
      <dgm:spPr/>
      <dgm:t>
        <a:bodyPr/>
        <a:lstStyle/>
        <a:p>
          <a:endParaRPr lang="en-US"/>
        </a:p>
      </dgm:t>
    </dgm:pt>
    <dgm:pt modelId="{4867764F-36EA-43EF-88F6-E62C1933F3B7}" type="pres">
      <dgm:prSet presAssocID="{779A49B4-E5B3-4679-91B7-06F4BCE8AAF6}" presName="node" presStyleLbl="node1" presStyleIdx="3" presStyleCnt="8">
        <dgm:presLayoutVars>
          <dgm:bulletEnabled val="1"/>
        </dgm:presLayoutVars>
      </dgm:prSet>
      <dgm:spPr/>
      <dgm:t>
        <a:bodyPr/>
        <a:lstStyle/>
        <a:p>
          <a:endParaRPr lang="en-US"/>
        </a:p>
      </dgm:t>
    </dgm:pt>
    <dgm:pt modelId="{964AB111-3CD7-4DE4-A11D-EDC8DEDBA7F7}" type="pres">
      <dgm:prSet presAssocID="{779A49B4-E5B3-4679-91B7-06F4BCE8AAF6}" presName="spNode" presStyleCnt="0"/>
      <dgm:spPr/>
    </dgm:pt>
    <dgm:pt modelId="{D811800D-8E75-4D4B-9BE4-D9183DFF232F}" type="pres">
      <dgm:prSet presAssocID="{3D6095B4-D493-4CE7-B988-9338E8E21085}" presName="sibTrans" presStyleLbl="sibTrans1D1" presStyleIdx="3" presStyleCnt="8"/>
      <dgm:spPr/>
      <dgm:t>
        <a:bodyPr/>
        <a:lstStyle/>
        <a:p>
          <a:endParaRPr lang="en-US"/>
        </a:p>
      </dgm:t>
    </dgm:pt>
    <dgm:pt modelId="{671A9EAB-E221-4186-A2A5-E5551EA07B2F}" type="pres">
      <dgm:prSet presAssocID="{7005D62F-BB8D-48BE-8761-B0CC6B869BC4}" presName="node" presStyleLbl="node1" presStyleIdx="4" presStyleCnt="8">
        <dgm:presLayoutVars>
          <dgm:bulletEnabled val="1"/>
        </dgm:presLayoutVars>
      </dgm:prSet>
      <dgm:spPr/>
      <dgm:t>
        <a:bodyPr/>
        <a:lstStyle/>
        <a:p>
          <a:endParaRPr lang="en-US"/>
        </a:p>
      </dgm:t>
    </dgm:pt>
    <dgm:pt modelId="{B005A367-28A2-454D-9957-8D7A7ACC430D}" type="pres">
      <dgm:prSet presAssocID="{7005D62F-BB8D-48BE-8761-B0CC6B869BC4}" presName="spNode" presStyleCnt="0"/>
      <dgm:spPr/>
    </dgm:pt>
    <dgm:pt modelId="{979B01C7-FC2C-49EE-8E1C-BF293C171081}" type="pres">
      <dgm:prSet presAssocID="{9984644A-EA5D-4ACB-9025-6B2B34DAC43F}" presName="sibTrans" presStyleLbl="sibTrans1D1" presStyleIdx="4" presStyleCnt="8"/>
      <dgm:spPr/>
      <dgm:t>
        <a:bodyPr/>
        <a:lstStyle/>
        <a:p>
          <a:endParaRPr lang="en-US"/>
        </a:p>
      </dgm:t>
    </dgm:pt>
    <dgm:pt modelId="{DD0D89B4-8D3D-4984-8AB7-A85456EDC052}" type="pres">
      <dgm:prSet presAssocID="{AF3660DC-80BD-408B-8841-66732B570754}" presName="node" presStyleLbl="node1" presStyleIdx="5" presStyleCnt="8">
        <dgm:presLayoutVars>
          <dgm:bulletEnabled val="1"/>
        </dgm:presLayoutVars>
      </dgm:prSet>
      <dgm:spPr/>
      <dgm:t>
        <a:bodyPr/>
        <a:lstStyle/>
        <a:p>
          <a:endParaRPr lang="en-US"/>
        </a:p>
      </dgm:t>
    </dgm:pt>
    <dgm:pt modelId="{0F95381A-558A-477B-A6EE-E058FB5AF2FF}" type="pres">
      <dgm:prSet presAssocID="{AF3660DC-80BD-408B-8841-66732B570754}" presName="spNode" presStyleCnt="0"/>
      <dgm:spPr/>
    </dgm:pt>
    <dgm:pt modelId="{DCB551B6-026B-4489-8586-8FEE2C7C54DF}" type="pres">
      <dgm:prSet presAssocID="{AED035CF-F133-4298-AB7C-2AE75D1B0980}" presName="sibTrans" presStyleLbl="sibTrans1D1" presStyleIdx="5" presStyleCnt="8"/>
      <dgm:spPr/>
      <dgm:t>
        <a:bodyPr/>
        <a:lstStyle/>
        <a:p>
          <a:endParaRPr lang="en-US"/>
        </a:p>
      </dgm:t>
    </dgm:pt>
    <dgm:pt modelId="{E6B3A4F3-1E33-4F7F-83C4-488E2656CB01}" type="pres">
      <dgm:prSet presAssocID="{B8C5AF95-9082-42A3-8A57-8EAB45025F10}" presName="node" presStyleLbl="node1" presStyleIdx="6" presStyleCnt="8">
        <dgm:presLayoutVars>
          <dgm:bulletEnabled val="1"/>
        </dgm:presLayoutVars>
      </dgm:prSet>
      <dgm:spPr/>
      <dgm:t>
        <a:bodyPr/>
        <a:lstStyle/>
        <a:p>
          <a:endParaRPr lang="en-US"/>
        </a:p>
      </dgm:t>
    </dgm:pt>
    <dgm:pt modelId="{D66B3D60-BAAA-4081-8908-08D3A5A791AF}" type="pres">
      <dgm:prSet presAssocID="{B8C5AF95-9082-42A3-8A57-8EAB45025F10}" presName="spNode" presStyleCnt="0"/>
      <dgm:spPr/>
    </dgm:pt>
    <dgm:pt modelId="{F2C06601-5456-4BCF-8109-CF8C77E713EC}" type="pres">
      <dgm:prSet presAssocID="{6425E251-A26F-4E37-B48A-74E88DE45073}" presName="sibTrans" presStyleLbl="sibTrans1D1" presStyleIdx="6" presStyleCnt="8"/>
      <dgm:spPr/>
      <dgm:t>
        <a:bodyPr/>
        <a:lstStyle/>
        <a:p>
          <a:endParaRPr lang="en-US"/>
        </a:p>
      </dgm:t>
    </dgm:pt>
    <dgm:pt modelId="{7A8033E8-DCAC-48FE-B2E2-031B06543DD4}" type="pres">
      <dgm:prSet presAssocID="{66D6487E-C626-4E79-910B-473BBDCF71A0}" presName="node" presStyleLbl="node1" presStyleIdx="7" presStyleCnt="8">
        <dgm:presLayoutVars>
          <dgm:bulletEnabled val="1"/>
        </dgm:presLayoutVars>
      </dgm:prSet>
      <dgm:spPr/>
      <dgm:t>
        <a:bodyPr/>
        <a:lstStyle/>
        <a:p>
          <a:endParaRPr lang="en-US"/>
        </a:p>
      </dgm:t>
    </dgm:pt>
    <dgm:pt modelId="{F8BF408C-DDFF-4FC2-A60A-97B4288EE7BC}" type="pres">
      <dgm:prSet presAssocID="{66D6487E-C626-4E79-910B-473BBDCF71A0}" presName="spNode" presStyleCnt="0"/>
      <dgm:spPr/>
    </dgm:pt>
    <dgm:pt modelId="{01E398FC-484D-45FF-9CCD-7E92CEE88F3C}" type="pres">
      <dgm:prSet presAssocID="{53773EA7-DCC1-4766-AE2B-DD3CE0E7DDDD}" presName="sibTrans" presStyleLbl="sibTrans1D1" presStyleIdx="7" presStyleCnt="8"/>
      <dgm:spPr/>
      <dgm:t>
        <a:bodyPr/>
        <a:lstStyle/>
        <a:p>
          <a:endParaRPr lang="en-US"/>
        </a:p>
      </dgm:t>
    </dgm:pt>
  </dgm:ptLst>
  <dgm:cxnLst>
    <dgm:cxn modelId="{98C11162-BBA4-4D85-9FCF-C9D3BF05E1E1}" type="presOf" srcId="{9B6C9DAB-960C-4EFF-AC5A-1EB6A6C2B4C8}" destId="{88B1AFF5-C497-4BB1-9B55-A1787FD7BA2C}" srcOrd="0" destOrd="0" presId="urn:microsoft.com/office/officeart/2005/8/layout/cycle5"/>
    <dgm:cxn modelId="{D2747DCE-120D-4682-9E49-C5196708257E}" srcId="{65C502B2-E766-43E7-AEE2-D033B69B10A9}" destId="{66D6487E-C626-4E79-910B-473BBDCF71A0}" srcOrd="7" destOrd="0" parTransId="{EFE721E6-5EC5-4632-9708-89ECF3BE8FA9}" sibTransId="{53773EA7-DCC1-4766-AE2B-DD3CE0E7DDDD}"/>
    <dgm:cxn modelId="{A647F6F9-6C5A-4F35-86B2-B56739EB2AE4}" type="presOf" srcId="{7005D62F-BB8D-48BE-8761-B0CC6B869BC4}" destId="{671A9EAB-E221-4186-A2A5-E5551EA07B2F}" srcOrd="0" destOrd="0" presId="urn:microsoft.com/office/officeart/2005/8/layout/cycle5"/>
    <dgm:cxn modelId="{FFDA9CDD-2C5E-4406-9822-8AE792D1859B}" srcId="{65C502B2-E766-43E7-AEE2-D033B69B10A9}" destId="{AF3660DC-80BD-408B-8841-66732B570754}" srcOrd="5" destOrd="0" parTransId="{40CEEE36-BD50-45DA-B148-339F25C389E0}" sibTransId="{AED035CF-F133-4298-AB7C-2AE75D1B0980}"/>
    <dgm:cxn modelId="{D1C06595-024E-40F5-BD2E-55EA72317A3C}" type="presOf" srcId="{E182547A-6D1B-4B75-BC7B-61B80BDCDED0}" destId="{12DAAAC8-03DF-4142-A1F9-0D4833EACF3F}" srcOrd="0" destOrd="0" presId="urn:microsoft.com/office/officeart/2005/8/layout/cycle5"/>
    <dgm:cxn modelId="{5574C1CE-AC1C-4113-9DA1-606A0B0218E1}" type="presOf" srcId="{107B7F57-36D4-461D-920E-4E0D2DE19A30}" destId="{65DC09F8-7B73-48BB-B93D-DD8EEAF8977C}" srcOrd="0" destOrd="0" presId="urn:microsoft.com/office/officeart/2005/8/layout/cycle5"/>
    <dgm:cxn modelId="{2BDC60B8-5937-440E-BCD0-1FBA9D2A0F9F}" srcId="{65C502B2-E766-43E7-AEE2-D033B69B10A9}" destId="{290CEFDF-B724-4353-8FAC-0A2E85335B83}" srcOrd="1" destOrd="0" parTransId="{2D50C60E-78AE-4567-9614-AC7285182BD4}" sibTransId="{9B6C9DAB-960C-4EFF-AC5A-1EB6A6C2B4C8}"/>
    <dgm:cxn modelId="{972EDE1F-D977-4D20-B823-48592784CE50}" type="presOf" srcId="{351AD138-0C95-4E12-901A-4889FDBE7CFB}" destId="{7602B8FA-6F33-4C70-B5C0-1AA2CE5281A2}" srcOrd="0" destOrd="0" presId="urn:microsoft.com/office/officeart/2005/8/layout/cycle5"/>
    <dgm:cxn modelId="{CFCD05F3-A9EA-47B7-B1CC-69068E6A0906}" type="presOf" srcId="{66D6487E-C626-4E79-910B-473BBDCF71A0}" destId="{7A8033E8-DCAC-48FE-B2E2-031B06543DD4}" srcOrd="0" destOrd="0" presId="urn:microsoft.com/office/officeart/2005/8/layout/cycle5"/>
    <dgm:cxn modelId="{049A3252-561E-42E4-9635-34545F1CB013}" type="presOf" srcId="{779A49B4-E5B3-4679-91B7-06F4BCE8AAF6}" destId="{4867764F-36EA-43EF-88F6-E62C1933F3B7}" srcOrd="0" destOrd="0" presId="urn:microsoft.com/office/officeart/2005/8/layout/cycle5"/>
    <dgm:cxn modelId="{19171DA1-A9EB-4FD5-A49A-4C709275E80B}" type="presOf" srcId="{B8C5AF95-9082-42A3-8A57-8EAB45025F10}" destId="{E6B3A4F3-1E33-4F7F-83C4-488E2656CB01}" srcOrd="0" destOrd="0" presId="urn:microsoft.com/office/officeart/2005/8/layout/cycle5"/>
    <dgm:cxn modelId="{24F46CA6-8B76-4652-90B2-D5B845F62907}" type="presOf" srcId="{53773EA7-DCC1-4766-AE2B-DD3CE0E7DDDD}" destId="{01E398FC-484D-45FF-9CCD-7E92CEE88F3C}" srcOrd="0" destOrd="0" presId="urn:microsoft.com/office/officeart/2005/8/layout/cycle5"/>
    <dgm:cxn modelId="{420A5C26-3476-4458-B16A-3040861FB4A0}" srcId="{65C502B2-E766-43E7-AEE2-D033B69B10A9}" destId="{351AD138-0C95-4E12-901A-4889FDBE7CFB}" srcOrd="0" destOrd="0" parTransId="{4C5A4649-B44D-4D29-9B92-4037B207DF1B}" sibTransId="{E182547A-6D1B-4B75-BC7B-61B80BDCDED0}"/>
    <dgm:cxn modelId="{FE15973B-0772-4E3B-A3BA-CF2A94E4A820}" srcId="{65C502B2-E766-43E7-AEE2-D033B69B10A9}" destId="{779A49B4-E5B3-4679-91B7-06F4BCE8AAF6}" srcOrd="3" destOrd="0" parTransId="{A6717CFC-BB2A-469F-8B66-468DE721ABA2}" sibTransId="{3D6095B4-D493-4CE7-B988-9338E8E21085}"/>
    <dgm:cxn modelId="{8EA9A5B8-2472-4F15-9B69-079D46413308}" type="presOf" srcId="{290CEFDF-B724-4353-8FAC-0A2E85335B83}" destId="{D6BC7861-B810-4C27-B938-D2593281AA63}" srcOrd="0" destOrd="0" presId="urn:microsoft.com/office/officeart/2005/8/layout/cycle5"/>
    <dgm:cxn modelId="{695CCDCC-CD60-43BB-B075-B66315057A26}" srcId="{65C502B2-E766-43E7-AEE2-D033B69B10A9}" destId="{A9E4209A-39AF-4A7E-A8B7-B85A4CF8DA21}" srcOrd="2" destOrd="0" parTransId="{0164B597-6450-4092-B7EA-72D9AC93A157}" sibTransId="{107B7F57-36D4-461D-920E-4E0D2DE19A30}"/>
    <dgm:cxn modelId="{758BCD07-4A4D-404E-907F-D3ACAFEE1C84}" type="presOf" srcId="{AF3660DC-80BD-408B-8841-66732B570754}" destId="{DD0D89B4-8D3D-4984-8AB7-A85456EDC052}" srcOrd="0" destOrd="0" presId="urn:microsoft.com/office/officeart/2005/8/layout/cycle5"/>
    <dgm:cxn modelId="{3DEE83B2-4F27-4737-858D-B50E7EB8544A}" type="presOf" srcId="{6425E251-A26F-4E37-B48A-74E88DE45073}" destId="{F2C06601-5456-4BCF-8109-CF8C77E713EC}" srcOrd="0" destOrd="0" presId="urn:microsoft.com/office/officeart/2005/8/layout/cycle5"/>
    <dgm:cxn modelId="{84C48C84-8377-4DDA-94A9-BED58FA2A9D2}" type="presOf" srcId="{3D6095B4-D493-4CE7-B988-9338E8E21085}" destId="{D811800D-8E75-4D4B-9BE4-D9183DFF232F}" srcOrd="0" destOrd="0" presId="urn:microsoft.com/office/officeart/2005/8/layout/cycle5"/>
    <dgm:cxn modelId="{589F470B-C567-45B6-954B-24D61461734C}" type="presOf" srcId="{9984644A-EA5D-4ACB-9025-6B2B34DAC43F}" destId="{979B01C7-FC2C-49EE-8E1C-BF293C171081}" srcOrd="0" destOrd="0" presId="urn:microsoft.com/office/officeart/2005/8/layout/cycle5"/>
    <dgm:cxn modelId="{F63C4832-7B1F-4FC9-8E21-3DC07C80C396}" srcId="{65C502B2-E766-43E7-AEE2-D033B69B10A9}" destId="{7005D62F-BB8D-48BE-8761-B0CC6B869BC4}" srcOrd="4" destOrd="0" parTransId="{EA599FD2-D701-4B3D-8FD0-B5B6328DAAA4}" sibTransId="{9984644A-EA5D-4ACB-9025-6B2B34DAC43F}"/>
    <dgm:cxn modelId="{7C3048CC-F7DC-4596-A243-F4AB47E1BB9C}" type="presOf" srcId="{65C502B2-E766-43E7-AEE2-D033B69B10A9}" destId="{B84A5572-E25B-4D07-AD6F-D04C32C9A4E9}" srcOrd="0" destOrd="0" presId="urn:microsoft.com/office/officeart/2005/8/layout/cycle5"/>
    <dgm:cxn modelId="{B810ACC0-6453-4643-A632-13ACF5786926}" type="presOf" srcId="{A9E4209A-39AF-4A7E-A8B7-B85A4CF8DA21}" destId="{12C29B7A-A72D-4C08-B311-2996C23D5660}" srcOrd="0" destOrd="0" presId="urn:microsoft.com/office/officeart/2005/8/layout/cycle5"/>
    <dgm:cxn modelId="{1AAAD376-85FB-4285-9A2E-CE36FD848969}" srcId="{65C502B2-E766-43E7-AEE2-D033B69B10A9}" destId="{B8C5AF95-9082-42A3-8A57-8EAB45025F10}" srcOrd="6" destOrd="0" parTransId="{89CB60AE-A7A5-49BC-9673-4541D3CD0D1B}" sibTransId="{6425E251-A26F-4E37-B48A-74E88DE45073}"/>
    <dgm:cxn modelId="{C3F315BB-E32D-4A10-A17C-58EDC24C4062}" type="presOf" srcId="{AED035CF-F133-4298-AB7C-2AE75D1B0980}" destId="{DCB551B6-026B-4489-8586-8FEE2C7C54DF}" srcOrd="0" destOrd="0" presId="urn:microsoft.com/office/officeart/2005/8/layout/cycle5"/>
    <dgm:cxn modelId="{996010EB-6DCA-4B81-981F-B04A5B1E88B6}" type="presParOf" srcId="{B84A5572-E25B-4D07-AD6F-D04C32C9A4E9}" destId="{7602B8FA-6F33-4C70-B5C0-1AA2CE5281A2}" srcOrd="0" destOrd="0" presId="urn:microsoft.com/office/officeart/2005/8/layout/cycle5"/>
    <dgm:cxn modelId="{DF0986EB-3E19-4F70-8D90-D09F1BA7F808}" type="presParOf" srcId="{B84A5572-E25B-4D07-AD6F-D04C32C9A4E9}" destId="{80CCF630-3B02-4B7C-8156-CC0CF820D072}" srcOrd="1" destOrd="0" presId="urn:microsoft.com/office/officeart/2005/8/layout/cycle5"/>
    <dgm:cxn modelId="{FE24001B-7F5D-4905-822C-C27A8B3F5D38}" type="presParOf" srcId="{B84A5572-E25B-4D07-AD6F-D04C32C9A4E9}" destId="{12DAAAC8-03DF-4142-A1F9-0D4833EACF3F}" srcOrd="2" destOrd="0" presId="urn:microsoft.com/office/officeart/2005/8/layout/cycle5"/>
    <dgm:cxn modelId="{098504BC-4FFF-4C19-8A31-692F28377048}" type="presParOf" srcId="{B84A5572-E25B-4D07-AD6F-D04C32C9A4E9}" destId="{D6BC7861-B810-4C27-B938-D2593281AA63}" srcOrd="3" destOrd="0" presId="urn:microsoft.com/office/officeart/2005/8/layout/cycle5"/>
    <dgm:cxn modelId="{7090AAC5-AF6B-4CC0-897F-EEFDF1898E59}" type="presParOf" srcId="{B84A5572-E25B-4D07-AD6F-D04C32C9A4E9}" destId="{A34AE94D-5FF2-4A74-9391-896842D36598}" srcOrd="4" destOrd="0" presId="urn:microsoft.com/office/officeart/2005/8/layout/cycle5"/>
    <dgm:cxn modelId="{3CFB383E-2E9C-401E-9157-081A6ABBA666}" type="presParOf" srcId="{B84A5572-E25B-4D07-AD6F-D04C32C9A4E9}" destId="{88B1AFF5-C497-4BB1-9B55-A1787FD7BA2C}" srcOrd="5" destOrd="0" presId="urn:microsoft.com/office/officeart/2005/8/layout/cycle5"/>
    <dgm:cxn modelId="{C2CA48ED-6F46-4149-BF84-EE4C12DF0869}" type="presParOf" srcId="{B84A5572-E25B-4D07-AD6F-D04C32C9A4E9}" destId="{12C29B7A-A72D-4C08-B311-2996C23D5660}" srcOrd="6" destOrd="0" presId="urn:microsoft.com/office/officeart/2005/8/layout/cycle5"/>
    <dgm:cxn modelId="{089A68F0-0370-45E5-A533-F297245475A4}" type="presParOf" srcId="{B84A5572-E25B-4D07-AD6F-D04C32C9A4E9}" destId="{3C7CEC38-6C7B-484D-8950-5ABF1EBCB7C1}" srcOrd="7" destOrd="0" presId="urn:microsoft.com/office/officeart/2005/8/layout/cycle5"/>
    <dgm:cxn modelId="{7B8DE872-9E30-47E8-804A-2EBD17397177}" type="presParOf" srcId="{B84A5572-E25B-4D07-AD6F-D04C32C9A4E9}" destId="{65DC09F8-7B73-48BB-B93D-DD8EEAF8977C}" srcOrd="8" destOrd="0" presId="urn:microsoft.com/office/officeart/2005/8/layout/cycle5"/>
    <dgm:cxn modelId="{37411D8E-28EC-4B39-B7E9-F74324037E59}" type="presParOf" srcId="{B84A5572-E25B-4D07-AD6F-D04C32C9A4E9}" destId="{4867764F-36EA-43EF-88F6-E62C1933F3B7}" srcOrd="9" destOrd="0" presId="urn:microsoft.com/office/officeart/2005/8/layout/cycle5"/>
    <dgm:cxn modelId="{A0EC4E15-9A52-4803-A68D-B857F37D13BC}" type="presParOf" srcId="{B84A5572-E25B-4D07-AD6F-D04C32C9A4E9}" destId="{964AB111-3CD7-4DE4-A11D-EDC8DEDBA7F7}" srcOrd="10" destOrd="0" presId="urn:microsoft.com/office/officeart/2005/8/layout/cycle5"/>
    <dgm:cxn modelId="{B1184AEA-D089-4E3C-BFEA-6660D9EF9CC2}" type="presParOf" srcId="{B84A5572-E25B-4D07-AD6F-D04C32C9A4E9}" destId="{D811800D-8E75-4D4B-9BE4-D9183DFF232F}" srcOrd="11" destOrd="0" presId="urn:microsoft.com/office/officeart/2005/8/layout/cycle5"/>
    <dgm:cxn modelId="{6669B6A2-3D6E-4A9E-B83B-FC0009D871EB}" type="presParOf" srcId="{B84A5572-E25B-4D07-AD6F-D04C32C9A4E9}" destId="{671A9EAB-E221-4186-A2A5-E5551EA07B2F}" srcOrd="12" destOrd="0" presId="urn:microsoft.com/office/officeart/2005/8/layout/cycle5"/>
    <dgm:cxn modelId="{D2D4A673-91FD-45D5-9393-F778FEE8118D}" type="presParOf" srcId="{B84A5572-E25B-4D07-AD6F-D04C32C9A4E9}" destId="{B005A367-28A2-454D-9957-8D7A7ACC430D}" srcOrd="13" destOrd="0" presId="urn:microsoft.com/office/officeart/2005/8/layout/cycle5"/>
    <dgm:cxn modelId="{30E4CCE8-BA0D-4AE4-A4DB-8B4D344C435A}" type="presParOf" srcId="{B84A5572-E25B-4D07-AD6F-D04C32C9A4E9}" destId="{979B01C7-FC2C-49EE-8E1C-BF293C171081}" srcOrd="14" destOrd="0" presId="urn:microsoft.com/office/officeart/2005/8/layout/cycle5"/>
    <dgm:cxn modelId="{CAFB5E32-DC6F-4CA8-A574-B3DEEB8053AA}" type="presParOf" srcId="{B84A5572-E25B-4D07-AD6F-D04C32C9A4E9}" destId="{DD0D89B4-8D3D-4984-8AB7-A85456EDC052}" srcOrd="15" destOrd="0" presId="urn:microsoft.com/office/officeart/2005/8/layout/cycle5"/>
    <dgm:cxn modelId="{E74F6803-80AE-4342-A4B2-DC2525F8628F}" type="presParOf" srcId="{B84A5572-E25B-4D07-AD6F-D04C32C9A4E9}" destId="{0F95381A-558A-477B-A6EE-E058FB5AF2FF}" srcOrd="16" destOrd="0" presId="urn:microsoft.com/office/officeart/2005/8/layout/cycle5"/>
    <dgm:cxn modelId="{65A2A8C8-C419-4C3C-8A7F-184BE7F8CE2C}" type="presParOf" srcId="{B84A5572-E25B-4D07-AD6F-D04C32C9A4E9}" destId="{DCB551B6-026B-4489-8586-8FEE2C7C54DF}" srcOrd="17" destOrd="0" presId="urn:microsoft.com/office/officeart/2005/8/layout/cycle5"/>
    <dgm:cxn modelId="{F825DABF-1E14-4608-92E5-84F7D6852A42}" type="presParOf" srcId="{B84A5572-E25B-4D07-AD6F-D04C32C9A4E9}" destId="{E6B3A4F3-1E33-4F7F-83C4-488E2656CB01}" srcOrd="18" destOrd="0" presId="urn:microsoft.com/office/officeart/2005/8/layout/cycle5"/>
    <dgm:cxn modelId="{0422B19E-83BF-4AD0-A1CC-E75426D67401}" type="presParOf" srcId="{B84A5572-E25B-4D07-AD6F-D04C32C9A4E9}" destId="{D66B3D60-BAAA-4081-8908-08D3A5A791AF}" srcOrd="19" destOrd="0" presId="urn:microsoft.com/office/officeart/2005/8/layout/cycle5"/>
    <dgm:cxn modelId="{2CE67992-EF7F-4827-B08E-4B5CFB1FF4CF}" type="presParOf" srcId="{B84A5572-E25B-4D07-AD6F-D04C32C9A4E9}" destId="{F2C06601-5456-4BCF-8109-CF8C77E713EC}" srcOrd="20" destOrd="0" presId="urn:microsoft.com/office/officeart/2005/8/layout/cycle5"/>
    <dgm:cxn modelId="{23AF05FB-C619-416A-98BC-16E73AAB1A8B}" type="presParOf" srcId="{B84A5572-E25B-4D07-AD6F-D04C32C9A4E9}" destId="{7A8033E8-DCAC-48FE-B2E2-031B06543DD4}" srcOrd="21" destOrd="0" presId="urn:microsoft.com/office/officeart/2005/8/layout/cycle5"/>
    <dgm:cxn modelId="{025C6936-0521-4D53-BB8A-48738B0FF90B}" type="presParOf" srcId="{B84A5572-E25B-4D07-AD6F-D04C32C9A4E9}" destId="{F8BF408C-DDFF-4FC2-A60A-97B4288EE7BC}" srcOrd="22" destOrd="0" presId="urn:microsoft.com/office/officeart/2005/8/layout/cycle5"/>
    <dgm:cxn modelId="{471C860E-3597-4BDD-B6DD-494C8A23B0A7}" type="presParOf" srcId="{B84A5572-E25B-4D07-AD6F-D04C32C9A4E9}" destId="{01E398FC-484D-45FF-9CCD-7E92CEE88F3C}" srcOrd="23"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531A60-50EA-4357-B1AF-D026E0240CAC}" type="doc">
      <dgm:prSet loTypeId="urn:microsoft.com/office/officeart/2009/layout/CircleArrowProcess" loCatId="process" qsTypeId="urn:microsoft.com/office/officeart/2005/8/quickstyle/simple1" qsCatId="simple" csTypeId="urn:microsoft.com/office/officeart/2005/8/colors/accent1_2" csCatId="accent1" phldr="1"/>
      <dgm:spPr/>
      <dgm:t>
        <a:bodyPr/>
        <a:lstStyle/>
        <a:p>
          <a:endParaRPr lang="en-US"/>
        </a:p>
      </dgm:t>
    </dgm:pt>
    <dgm:pt modelId="{B1FB627E-6D0D-4748-A52C-95D4A04D640F}">
      <dgm:prSet phldrT="[Text]"/>
      <dgm:spPr/>
      <dgm:t>
        <a:bodyPr/>
        <a:lstStyle/>
        <a:p>
          <a:r>
            <a:rPr lang="en-US" dirty="0" smtClean="0"/>
            <a:t>Measure</a:t>
          </a:r>
          <a:endParaRPr lang="en-US" dirty="0"/>
        </a:p>
      </dgm:t>
    </dgm:pt>
    <dgm:pt modelId="{4D880A7B-C87E-4381-A934-471212E45F06}" type="parTrans" cxnId="{B78A1856-4413-4C10-B643-FD1D5A2C7E40}">
      <dgm:prSet/>
      <dgm:spPr/>
      <dgm:t>
        <a:bodyPr/>
        <a:lstStyle/>
        <a:p>
          <a:endParaRPr lang="en-US"/>
        </a:p>
      </dgm:t>
    </dgm:pt>
    <dgm:pt modelId="{793D0248-52C2-43B3-BFD8-1B031A63AC8A}" type="sibTrans" cxnId="{B78A1856-4413-4C10-B643-FD1D5A2C7E40}">
      <dgm:prSet/>
      <dgm:spPr/>
      <dgm:t>
        <a:bodyPr/>
        <a:lstStyle/>
        <a:p>
          <a:endParaRPr lang="en-US"/>
        </a:p>
      </dgm:t>
    </dgm:pt>
    <dgm:pt modelId="{374384A0-4016-4A5B-800E-291F968252E0}">
      <dgm:prSet phldrT="[Text]"/>
      <dgm:spPr/>
      <dgm:t>
        <a:bodyPr/>
        <a:lstStyle/>
        <a:p>
          <a:r>
            <a:rPr lang="en-US" dirty="0" smtClean="0"/>
            <a:t>Arrange</a:t>
          </a:r>
          <a:endParaRPr lang="en-US" dirty="0"/>
        </a:p>
      </dgm:t>
    </dgm:pt>
    <dgm:pt modelId="{39BC58F8-C758-4F65-BB4D-E188C34EAC99}" type="parTrans" cxnId="{F4FE6878-7AB6-47E9-9D16-81FB08045ADB}">
      <dgm:prSet/>
      <dgm:spPr/>
      <dgm:t>
        <a:bodyPr/>
        <a:lstStyle/>
        <a:p>
          <a:endParaRPr lang="en-US"/>
        </a:p>
      </dgm:t>
    </dgm:pt>
    <dgm:pt modelId="{13A16D41-0A90-4C4E-A986-53E0470A1898}" type="sibTrans" cxnId="{F4FE6878-7AB6-47E9-9D16-81FB08045ADB}">
      <dgm:prSet/>
      <dgm:spPr/>
      <dgm:t>
        <a:bodyPr/>
        <a:lstStyle/>
        <a:p>
          <a:endParaRPr lang="en-US"/>
        </a:p>
      </dgm:t>
    </dgm:pt>
    <dgm:pt modelId="{46A4FD9F-5FAA-4988-9A84-22271AF283D7}" type="pres">
      <dgm:prSet presAssocID="{BC531A60-50EA-4357-B1AF-D026E0240CAC}" presName="Name0" presStyleCnt="0">
        <dgm:presLayoutVars>
          <dgm:chMax val="7"/>
          <dgm:chPref val="7"/>
          <dgm:dir/>
          <dgm:animLvl val="lvl"/>
        </dgm:presLayoutVars>
      </dgm:prSet>
      <dgm:spPr/>
      <dgm:t>
        <a:bodyPr/>
        <a:lstStyle/>
        <a:p>
          <a:endParaRPr lang="en-US"/>
        </a:p>
      </dgm:t>
    </dgm:pt>
    <dgm:pt modelId="{91169CD1-230C-4C0F-BB89-B1F5FD3F2671}" type="pres">
      <dgm:prSet presAssocID="{B1FB627E-6D0D-4748-A52C-95D4A04D640F}" presName="Accent1" presStyleCnt="0"/>
      <dgm:spPr/>
    </dgm:pt>
    <dgm:pt modelId="{2D39E00E-7F42-428D-9D0D-DE6A8167F868}" type="pres">
      <dgm:prSet presAssocID="{B1FB627E-6D0D-4748-A52C-95D4A04D640F}" presName="Accent" presStyleLbl="node1" presStyleIdx="0" presStyleCnt="2"/>
      <dgm:spPr/>
    </dgm:pt>
    <dgm:pt modelId="{B85AB542-D3A2-4D7B-8D02-8BFD8233073C}" type="pres">
      <dgm:prSet presAssocID="{B1FB627E-6D0D-4748-A52C-95D4A04D640F}" presName="Parent1" presStyleLbl="revTx" presStyleIdx="0" presStyleCnt="2">
        <dgm:presLayoutVars>
          <dgm:chMax val="1"/>
          <dgm:chPref val="1"/>
          <dgm:bulletEnabled val="1"/>
        </dgm:presLayoutVars>
      </dgm:prSet>
      <dgm:spPr/>
      <dgm:t>
        <a:bodyPr/>
        <a:lstStyle/>
        <a:p>
          <a:endParaRPr lang="en-US"/>
        </a:p>
      </dgm:t>
    </dgm:pt>
    <dgm:pt modelId="{3887C249-5D4D-400D-813B-8ABAD0316B0C}" type="pres">
      <dgm:prSet presAssocID="{374384A0-4016-4A5B-800E-291F968252E0}" presName="Accent2" presStyleCnt="0"/>
      <dgm:spPr/>
    </dgm:pt>
    <dgm:pt modelId="{0A9E59B4-9D67-4BA1-9CF5-C27F51D2EFBA}" type="pres">
      <dgm:prSet presAssocID="{374384A0-4016-4A5B-800E-291F968252E0}" presName="Accent" presStyleLbl="node1" presStyleIdx="1" presStyleCnt="2"/>
      <dgm:spPr/>
    </dgm:pt>
    <dgm:pt modelId="{2DE3D623-511E-4A26-AA44-E3F2C02BB48D}" type="pres">
      <dgm:prSet presAssocID="{374384A0-4016-4A5B-800E-291F968252E0}" presName="Parent2" presStyleLbl="revTx" presStyleIdx="1" presStyleCnt="2">
        <dgm:presLayoutVars>
          <dgm:chMax val="1"/>
          <dgm:chPref val="1"/>
          <dgm:bulletEnabled val="1"/>
        </dgm:presLayoutVars>
      </dgm:prSet>
      <dgm:spPr/>
      <dgm:t>
        <a:bodyPr/>
        <a:lstStyle/>
        <a:p>
          <a:endParaRPr lang="en-US"/>
        </a:p>
      </dgm:t>
    </dgm:pt>
  </dgm:ptLst>
  <dgm:cxnLst>
    <dgm:cxn modelId="{B78A1856-4413-4C10-B643-FD1D5A2C7E40}" srcId="{BC531A60-50EA-4357-B1AF-D026E0240CAC}" destId="{B1FB627E-6D0D-4748-A52C-95D4A04D640F}" srcOrd="0" destOrd="0" parTransId="{4D880A7B-C87E-4381-A934-471212E45F06}" sibTransId="{793D0248-52C2-43B3-BFD8-1B031A63AC8A}"/>
    <dgm:cxn modelId="{617536FD-7E27-4659-874C-D744E1B1E416}" type="presOf" srcId="{BC531A60-50EA-4357-B1AF-D026E0240CAC}" destId="{46A4FD9F-5FAA-4988-9A84-22271AF283D7}" srcOrd="0" destOrd="0" presId="urn:microsoft.com/office/officeart/2009/layout/CircleArrowProcess"/>
    <dgm:cxn modelId="{E956BCC9-9FF6-4308-8B4F-D5DFA5FD88C0}" type="presOf" srcId="{B1FB627E-6D0D-4748-A52C-95D4A04D640F}" destId="{B85AB542-D3A2-4D7B-8D02-8BFD8233073C}" srcOrd="0" destOrd="0" presId="urn:microsoft.com/office/officeart/2009/layout/CircleArrowProcess"/>
    <dgm:cxn modelId="{F4FE6878-7AB6-47E9-9D16-81FB08045ADB}" srcId="{BC531A60-50EA-4357-B1AF-D026E0240CAC}" destId="{374384A0-4016-4A5B-800E-291F968252E0}" srcOrd="1" destOrd="0" parTransId="{39BC58F8-C758-4F65-BB4D-E188C34EAC99}" sibTransId="{13A16D41-0A90-4C4E-A986-53E0470A1898}"/>
    <dgm:cxn modelId="{1F9513CC-D4A1-47DF-A11F-C740277E9E96}" type="presOf" srcId="{374384A0-4016-4A5B-800E-291F968252E0}" destId="{2DE3D623-511E-4A26-AA44-E3F2C02BB48D}" srcOrd="0" destOrd="0" presId="urn:microsoft.com/office/officeart/2009/layout/CircleArrowProcess"/>
    <dgm:cxn modelId="{4EC2BB63-A49B-4CE0-B307-BD9C95038052}" type="presParOf" srcId="{46A4FD9F-5FAA-4988-9A84-22271AF283D7}" destId="{91169CD1-230C-4C0F-BB89-B1F5FD3F2671}" srcOrd="0" destOrd="0" presId="urn:microsoft.com/office/officeart/2009/layout/CircleArrowProcess"/>
    <dgm:cxn modelId="{135B57E1-01C4-434F-87EF-3C4D0AF39B93}" type="presParOf" srcId="{91169CD1-230C-4C0F-BB89-B1F5FD3F2671}" destId="{2D39E00E-7F42-428D-9D0D-DE6A8167F868}" srcOrd="0" destOrd="0" presId="urn:microsoft.com/office/officeart/2009/layout/CircleArrowProcess"/>
    <dgm:cxn modelId="{E49FFE65-E17C-4A8C-BD8B-BB1A5407D21D}" type="presParOf" srcId="{46A4FD9F-5FAA-4988-9A84-22271AF283D7}" destId="{B85AB542-D3A2-4D7B-8D02-8BFD8233073C}" srcOrd="1" destOrd="0" presId="urn:microsoft.com/office/officeart/2009/layout/CircleArrowProcess"/>
    <dgm:cxn modelId="{D5D74900-68BE-4CCA-B711-42D6B0CC6EE4}" type="presParOf" srcId="{46A4FD9F-5FAA-4988-9A84-22271AF283D7}" destId="{3887C249-5D4D-400D-813B-8ABAD0316B0C}" srcOrd="2" destOrd="0" presId="urn:microsoft.com/office/officeart/2009/layout/CircleArrowProcess"/>
    <dgm:cxn modelId="{1A675A68-CE02-48C6-BFB9-19EEE58404B4}" type="presParOf" srcId="{3887C249-5D4D-400D-813B-8ABAD0316B0C}" destId="{0A9E59B4-9D67-4BA1-9CF5-C27F51D2EFBA}" srcOrd="0" destOrd="0" presId="urn:microsoft.com/office/officeart/2009/layout/CircleArrowProcess"/>
    <dgm:cxn modelId="{7D7D6E48-DD59-454C-A40D-020DECCCFE50}" type="presParOf" srcId="{46A4FD9F-5FAA-4988-9A84-22271AF283D7}" destId="{2DE3D623-511E-4A26-AA44-E3F2C02BB48D}" srcOrd="3"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124F110-C34B-4A6B-A0C0-D8E528A54ED6}"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34E63B09-1599-49E0-8EE8-AC6080972C65}">
      <dgm:prSet phldrT="[Text]"/>
      <dgm:spPr/>
      <dgm:t>
        <a:bodyPr/>
        <a:lstStyle/>
        <a:p>
          <a:r>
            <a:rPr lang="en-US" dirty="0" smtClean="0"/>
            <a:t>Page calls </a:t>
          </a:r>
          <a:r>
            <a:rPr lang="en-US" dirty="0" err="1" smtClean="0"/>
            <a:t>Panel.Measure</a:t>
          </a:r>
          <a:r>
            <a:rPr lang="en-US" dirty="0" smtClean="0"/>
            <a:t> – passing available size</a:t>
          </a:r>
          <a:endParaRPr lang="en-US" dirty="0"/>
        </a:p>
      </dgm:t>
    </dgm:pt>
    <dgm:pt modelId="{A29F8D5B-52CA-4842-BF3A-498E138805A7}" type="parTrans" cxnId="{2A0E043E-06F4-4EC8-A9F3-1B92B0E6FA5D}">
      <dgm:prSet/>
      <dgm:spPr/>
      <dgm:t>
        <a:bodyPr/>
        <a:lstStyle/>
        <a:p>
          <a:endParaRPr lang="en-US"/>
        </a:p>
      </dgm:t>
    </dgm:pt>
    <dgm:pt modelId="{06A38F2E-0DBB-4E1B-B30A-8ED8F89A9440}" type="sibTrans" cxnId="{2A0E043E-06F4-4EC8-A9F3-1B92B0E6FA5D}">
      <dgm:prSet/>
      <dgm:spPr/>
      <dgm:t>
        <a:bodyPr/>
        <a:lstStyle/>
        <a:p>
          <a:endParaRPr lang="en-US"/>
        </a:p>
      </dgm:t>
    </dgm:pt>
    <dgm:pt modelId="{A2A7F97A-CA5E-4542-AD89-87D932FD4CBE}">
      <dgm:prSet phldrT="[Text]"/>
      <dgm:spPr/>
      <dgm:t>
        <a:bodyPr/>
        <a:lstStyle/>
        <a:p>
          <a:r>
            <a:rPr lang="en-US" dirty="0" smtClean="0"/>
            <a:t>Panel calls each </a:t>
          </a:r>
          <a:r>
            <a:rPr lang="en-US" dirty="0" err="1" smtClean="0"/>
            <a:t>Child.Measure</a:t>
          </a:r>
          <a:r>
            <a:rPr lang="en-US" dirty="0" smtClean="0"/>
            <a:t> (recursively) – passing available size</a:t>
          </a:r>
          <a:endParaRPr lang="en-US" dirty="0"/>
        </a:p>
      </dgm:t>
    </dgm:pt>
    <dgm:pt modelId="{E89B9188-0363-42C1-BF38-644854EF571E}" type="parTrans" cxnId="{A97D53D1-4AA0-4662-96B1-F8482E4A8183}">
      <dgm:prSet/>
      <dgm:spPr/>
      <dgm:t>
        <a:bodyPr/>
        <a:lstStyle/>
        <a:p>
          <a:endParaRPr lang="en-US"/>
        </a:p>
      </dgm:t>
    </dgm:pt>
    <dgm:pt modelId="{797B4EEC-3EF2-45ED-8EDE-22E01A5BCDAA}" type="sibTrans" cxnId="{A97D53D1-4AA0-4662-96B1-F8482E4A8183}">
      <dgm:prSet/>
      <dgm:spPr/>
      <dgm:t>
        <a:bodyPr/>
        <a:lstStyle/>
        <a:p>
          <a:endParaRPr lang="en-US"/>
        </a:p>
      </dgm:t>
    </dgm:pt>
    <dgm:pt modelId="{69BF3C21-A9F0-46E1-B6C7-F5F633B174DF}">
      <dgm:prSet phldrT="[Text]"/>
      <dgm:spPr/>
      <dgm:t>
        <a:bodyPr/>
        <a:lstStyle/>
        <a:p>
          <a:r>
            <a:rPr lang="en-US" dirty="0" smtClean="0"/>
            <a:t>Child returns to Panel its Desired Size</a:t>
          </a:r>
          <a:endParaRPr lang="en-US" dirty="0"/>
        </a:p>
      </dgm:t>
    </dgm:pt>
    <dgm:pt modelId="{4E12F96B-176D-4E63-A0FD-C3986E0122F8}" type="parTrans" cxnId="{9F9B493D-6572-42C0-BDB9-919DCDEE3B7A}">
      <dgm:prSet/>
      <dgm:spPr/>
      <dgm:t>
        <a:bodyPr/>
        <a:lstStyle/>
        <a:p>
          <a:endParaRPr lang="en-US"/>
        </a:p>
      </dgm:t>
    </dgm:pt>
    <dgm:pt modelId="{10F914E0-B9AF-442B-85BE-68EBF48A275B}" type="sibTrans" cxnId="{9F9B493D-6572-42C0-BDB9-919DCDEE3B7A}">
      <dgm:prSet/>
      <dgm:spPr/>
      <dgm:t>
        <a:bodyPr/>
        <a:lstStyle/>
        <a:p>
          <a:endParaRPr lang="en-US"/>
        </a:p>
      </dgm:t>
    </dgm:pt>
    <dgm:pt modelId="{C9EA3650-9429-4C4F-9AA0-053CF3D9F287}">
      <dgm:prSet phldrT="[Text]"/>
      <dgm:spPr/>
      <dgm:t>
        <a:bodyPr/>
        <a:lstStyle/>
        <a:p>
          <a:r>
            <a:rPr lang="en-US" dirty="0" smtClean="0"/>
            <a:t>Panel calculates layout – resulting in Desired Size</a:t>
          </a:r>
          <a:endParaRPr lang="en-US" dirty="0"/>
        </a:p>
      </dgm:t>
    </dgm:pt>
    <dgm:pt modelId="{4D61CBF6-6DFA-48B6-94C4-59ACC3DECFBD}" type="parTrans" cxnId="{E614E786-1A33-477A-BCCE-A88D55E26D57}">
      <dgm:prSet/>
      <dgm:spPr/>
      <dgm:t>
        <a:bodyPr/>
        <a:lstStyle/>
        <a:p>
          <a:endParaRPr lang="en-US"/>
        </a:p>
      </dgm:t>
    </dgm:pt>
    <dgm:pt modelId="{4497B771-D90B-4095-AAC5-396278844CA9}" type="sibTrans" cxnId="{E614E786-1A33-477A-BCCE-A88D55E26D57}">
      <dgm:prSet/>
      <dgm:spPr/>
      <dgm:t>
        <a:bodyPr/>
        <a:lstStyle/>
        <a:p>
          <a:endParaRPr lang="en-US"/>
        </a:p>
      </dgm:t>
    </dgm:pt>
    <dgm:pt modelId="{06900E93-DF44-46B2-A88C-0D7A5A6B4DB6}">
      <dgm:prSet phldrT="[Text]"/>
      <dgm:spPr/>
      <dgm:t>
        <a:bodyPr/>
        <a:lstStyle/>
        <a:p>
          <a:r>
            <a:rPr lang="en-US" dirty="0" smtClean="0"/>
            <a:t>Panel returns to Page its Desired Size</a:t>
          </a:r>
          <a:endParaRPr lang="en-US" dirty="0"/>
        </a:p>
      </dgm:t>
    </dgm:pt>
    <dgm:pt modelId="{F6AE07A1-9D77-4E93-821E-5F235084A6E5}" type="parTrans" cxnId="{3778B908-1B46-49BA-8E88-2A2D3D744B4E}">
      <dgm:prSet/>
      <dgm:spPr/>
      <dgm:t>
        <a:bodyPr/>
        <a:lstStyle/>
        <a:p>
          <a:endParaRPr lang="en-US"/>
        </a:p>
      </dgm:t>
    </dgm:pt>
    <dgm:pt modelId="{313D0B98-A653-4C9E-B67F-EB51863583CD}" type="sibTrans" cxnId="{3778B908-1B46-49BA-8E88-2A2D3D744B4E}">
      <dgm:prSet/>
      <dgm:spPr/>
      <dgm:t>
        <a:bodyPr/>
        <a:lstStyle/>
        <a:p>
          <a:endParaRPr lang="en-US"/>
        </a:p>
      </dgm:t>
    </dgm:pt>
    <dgm:pt modelId="{7C8C093E-AF70-4D40-A091-4C0061A09FAB}" type="pres">
      <dgm:prSet presAssocID="{4124F110-C34B-4A6B-A0C0-D8E528A54ED6}" presName="outerComposite" presStyleCnt="0">
        <dgm:presLayoutVars>
          <dgm:chMax val="5"/>
          <dgm:dir/>
          <dgm:resizeHandles val="exact"/>
        </dgm:presLayoutVars>
      </dgm:prSet>
      <dgm:spPr/>
      <dgm:t>
        <a:bodyPr/>
        <a:lstStyle/>
        <a:p>
          <a:endParaRPr lang="en-US"/>
        </a:p>
      </dgm:t>
    </dgm:pt>
    <dgm:pt modelId="{BC91A5A2-5040-4ADA-BCF6-DC8692E71F29}" type="pres">
      <dgm:prSet presAssocID="{4124F110-C34B-4A6B-A0C0-D8E528A54ED6}" presName="dummyMaxCanvas" presStyleCnt="0">
        <dgm:presLayoutVars/>
      </dgm:prSet>
      <dgm:spPr/>
    </dgm:pt>
    <dgm:pt modelId="{CB4322C0-7A07-45EC-B9B4-4D42E9554931}" type="pres">
      <dgm:prSet presAssocID="{4124F110-C34B-4A6B-A0C0-D8E528A54ED6}" presName="FiveNodes_1" presStyleLbl="node1" presStyleIdx="0" presStyleCnt="5">
        <dgm:presLayoutVars>
          <dgm:bulletEnabled val="1"/>
        </dgm:presLayoutVars>
      </dgm:prSet>
      <dgm:spPr/>
      <dgm:t>
        <a:bodyPr/>
        <a:lstStyle/>
        <a:p>
          <a:endParaRPr lang="en-US"/>
        </a:p>
      </dgm:t>
    </dgm:pt>
    <dgm:pt modelId="{ED20FE89-DADE-444E-9FF2-8C777CFC5131}" type="pres">
      <dgm:prSet presAssocID="{4124F110-C34B-4A6B-A0C0-D8E528A54ED6}" presName="FiveNodes_2" presStyleLbl="node1" presStyleIdx="1" presStyleCnt="5">
        <dgm:presLayoutVars>
          <dgm:bulletEnabled val="1"/>
        </dgm:presLayoutVars>
      </dgm:prSet>
      <dgm:spPr/>
      <dgm:t>
        <a:bodyPr/>
        <a:lstStyle/>
        <a:p>
          <a:endParaRPr lang="en-US"/>
        </a:p>
      </dgm:t>
    </dgm:pt>
    <dgm:pt modelId="{E18442AE-6B8D-41D6-A139-48B53F3BC909}" type="pres">
      <dgm:prSet presAssocID="{4124F110-C34B-4A6B-A0C0-D8E528A54ED6}" presName="FiveNodes_3" presStyleLbl="node1" presStyleIdx="2" presStyleCnt="5">
        <dgm:presLayoutVars>
          <dgm:bulletEnabled val="1"/>
        </dgm:presLayoutVars>
      </dgm:prSet>
      <dgm:spPr/>
      <dgm:t>
        <a:bodyPr/>
        <a:lstStyle/>
        <a:p>
          <a:endParaRPr lang="en-US"/>
        </a:p>
      </dgm:t>
    </dgm:pt>
    <dgm:pt modelId="{33816CEE-C4C3-4C88-AC62-E8DFC0B0C330}" type="pres">
      <dgm:prSet presAssocID="{4124F110-C34B-4A6B-A0C0-D8E528A54ED6}" presName="FiveNodes_4" presStyleLbl="node1" presStyleIdx="3" presStyleCnt="5">
        <dgm:presLayoutVars>
          <dgm:bulletEnabled val="1"/>
        </dgm:presLayoutVars>
      </dgm:prSet>
      <dgm:spPr/>
      <dgm:t>
        <a:bodyPr/>
        <a:lstStyle/>
        <a:p>
          <a:endParaRPr lang="en-US"/>
        </a:p>
      </dgm:t>
    </dgm:pt>
    <dgm:pt modelId="{80125EE5-1246-4E56-B629-079346D60DAE}" type="pres">
      <dgm:prSet presAssocID="{4124F110-C34B-4A6B-A0C0-D8E528A54ED6}" presName="FiveNodes_5" presStyleLbl="node1" presStyleIdx="4" presStyleCnt="5">
        <dgm:presLayoutVars>
          <dgm:bulletEnabled val="1"/>
        </dgm:presLayoutVars>
      </dgm:prSet>
      <dgm:spPr/>
      <dgm:t>
        <a:bodyPr/>
        <a:lstStyle/>
        <a:p>
          <a:endParaRPr lang="en-US"/>
        </a:p>
      </dgm:t>
    </dgm:pt>
    <dgm:pt modelId="{9B484217-2592-4B06-82BD-D4BEB9DDC6A5}" type="pres">
      <dgm:prSet presAssocID="{4124F110-C34B-4A6B-A0C0-D8E528A54ED6}" presName="FiveConn_1-2" presStyleLbl="fgAccFollowNode1" presStyleIdx="0" presStyleCnt="4">
        <dgm:presLayoutVars>
          <dgm:bulletEnabled val="1"/>
        </dgm:presLayoutVars>
      </dgm:prSet>
      <dgm:spPr/>
      <dgm:t>
        <a:bodyPr/>
        <a:lstStyle/>
        <a:p>
          <a:endParaRPr lang="en-US"/>
        </a:p>
      </dgm:t>
    </dgm:pt>
    <dgm:pt modelId="{4A175C32-50C5-4876-AE80-68602FE6BA23}" type="pres">
      <dgm:prSet presAssocID="{4124F110-C34B-4A6B-A0C0-D8E528A54ED6}" presName="FiveConn_2-3" presStyleLbl="fgAccFollowNode1" presStyleIdx="1" presStyleCnt="4">
        <dgm:presLayoutVars>
          <dgm:bulletEnabled val="1"/>
        </dgm:presLayoutVars>
      </dgm:prSet>
      <dgm:spPr/>
      <dgm:t>
        <a:bodyPr/>
        <a:lstStyle/>
        <a:p>
          <a:endParaRPr lang="en-US"/>
        </a:p>
      </dgm:t>
    </dgm:pt>
    <dgm:pt modelId="{FE615956-2C71-41E1-9C8A-28293796F2F0}" type="pres">
      <dgm:prSet presAssocID="{4124F110-C34B-4A6B-A0C0-D8E528A54ED6}" presName="FiveConn_3-4" presStyleLbl="fgAccFollowNode1" presStyleIdx="2" presStyleCnt="4">
        <dgm:presLayoutVars>
          <dgm:bulletEnabled val="1"/>
        </dgm:presLayoutVars>
      </dgm:prSet>
      <dgm:spPr/>
      <dgm:t>
        <a:bodyPr/>
        <a:lstStyle/>
        <a:p>
          <a:endParaRPr lang="en-US"/>
        </a:p>
      </dgm:t>
    </dgm:pt>
    <dgm:pt modelId="{51C9459B-415F-4389-BF47-1A66AE48AA8F}" type="pres">
      <dgm:prSet presAssocID="{4124F110-C34B-4A6B-A0C0-D8E528A54ED6}" presName="FiveConn_4-5" presStyleLbl="fgAccFollowNode1" presStyleIdx="3" presStyleCnt="4">
        <dgm:presLayoutVars>
          <dgm:bulletEnabled val="1"/>
        </dgm:presLayoutVars>
      </dgm:prSet>
      <dgm:spPr/>
      <dgm:t>
        <a:bodyPr/>
        <a:lstStyle/>
        <a:p>
          <a:endParaRPr lang="en-US"/>
        </a:p>
      </dgm:t>
    </dgm:pt>
    <dgm:pt modelId="{50655010-3975-4268-B779-E1C46E761318}" type="pres">
      <dgm:prSet presAssocID="{4124F110-C34B-4A6B-A0C0-D8E528A54ED6}" presName="FiveNodes_1_text" presStyleLbl="node1" presStyleIdx="4" presStyleCnt="5">
        <dgm:presLayoutVars>
          <dgm:bulletEnabled val="1"/>
        </dgm:presLayoutVars>
      </dgm:prSet>
      <dgm:spPr/>
      <dgm:t>
        <a:bodyPr/>
        <a:lstStyle/>
        <a:p>
          <a:endParaRPr lang="en-US"/>
        </a:p>
      </dgm:t>
    </dgm:pt>
    <dgm:pt modelId="{7E1D3641-400D-401A-8F3C-4EEF24173552}" type="pres">
      <dgm:prSet presAssocID="{4124F110-C34B-4A6B-A0C0-D8E528A54ED6}" presName="FiveNodes_2_text" presStyleLbl="node1" presStyleIdx="4" presStyleCnt="5">
        <dgm:presLayoutVars>
          <dgm:bulletEnabled val="1"/>
        </dgm:presLayoutVars>
      </dgm:prSet>
      <dgm:spPr/>
      <dgm:t>
        <a:bodyPr/>
        <a:lstStyle/>
        <a:p>
          <a:endParaRPr lang="en-US"/>
        </a:p>
      </dgm:t>
    </dgm:pt>
    <dgm:pt modelId="{5A048D82-2114-403D-A4E3-D529478A6826}" type="pres">
      <dgm:prSet presAssocID="{4124F110-C34B-4A6B-A0C0-D8E528A54ED6}" presName="FiveNodes_3_text" presStyleLbl="node1" presStyleIdx="4" presStyleCnt="5">
        <dgm:presLayoutVars>
          <dgm:bulletEnabled val="1"/>
        </dgm:presLayoutVars>
      </dgm:prSet>
      <dgm:spPr/>
      <dgm:t>
        <a:bodyPr/>
        <a:lstStyle/>
        <a:p>
          <a:endParaRPr lang="en-US"/>
        </a:p>
      </dgm:t>
    </dgm:pt>
    <dgm:pt modelId="{A1B18F3B-3981-47AF-AF13-9004600608DE}" type="pres">
      <dgm:prSet presAssocID="{4124F110-C34B-4A6B-A0C0-D8E528A54ED6}" presName="FiveNodes_4_text" presStyleLbl="node1" presStyleIdx="4" presStyleCnt="5">
        <dgm:presLayoutVars>
          <dgm:bulletEnabled val="1"/>
        </dgm:presLayoutVars>
      </dgm:prSet>
      <dgm:spPr/>
      <dgm:t>
        <a:bodyPr/>
        <a:lstStyle/>
        <a:p>
          <a:endParaRPr lang="en-US"/>
        </a:p>
      </dgm:t>
    </dgm:pt>
    <dgm:pt modelId="{34F1F573-90A3-40B7-91B2-9938882A9E64}" type="pres">
      <dgm:prSet presAssocID="{4124F110-C34B-4A6B-A0C0-D8E528A54ED6}" presName="FiveNodes_5_text" presStyleLbl="node1" presStyleIdx="4" presStyleCnt="5">
        <dgm:presLayoutVars>
          <dgm:bulletEnabled val="1"/>
        </dgm:presLayoutVars>
      </dgm:prSet>
      <dgm:spPr/>
      <dgm:t>
        <a:bodyPr/>
        <a:lstStyle/>
        <a:p>
          <a:endParaRPr lang="en-US"/>
        </a:p>
      </dgm:t>
    </dgm:pt>
  </dgm:ptLst>
  <dgm:cxnLst>
    <dgm:cxn modelId="{D3412501-A0CA-499F-8C6A-F96A4E9B1525}" type="presOf" srcId="{C9EA3650-9429-4C4F-9AA0-053CF3D9F287}" destId="{33816CEE-C4C3-4C88-AC62-E8DFC0B0C330}" srcOrd="0" destOrd="0" presId="urn:microsoft.com/office/officeart/2005/8/layout/vProcess5"/>
    <dgm:cxn modelId="{4783E173-B989-4968-9E9D-94619AB94672}" type="presOf" srcId="{06900E93-DF44-46B2-A88C-0D7A5A6B4DB6}" destId="{80125EE5-1246-4E56-B629-079346D60DAE}" srcOrd="0" destOrd="0" presId="urn:microsoft.com/office/officeart/2005/8/layout/vProcess5"/>
    <dgm:cxn modelId="{A97D53D1-4AA0-4662-96B1-F8482E4A8183}" srcId="{4124F110-C34B-4A6B-A0C0-D8E528A54ED6}" destId="{A2A7F97A-CA5E-4542-AD89-87D932FD4CBE}" srcOrd="1" destOrd="0" parTransId="{E89B9188-0363-42C1-BF38-644854EF571E}" sibTransId="{797B4EEC-3EF2-45ED-8EDE-22E01A5BCDAA}"/>
    <dgm:cxn modelId="{250A2653-54E4-436D-8E3C-AC6E4D79A71F}" type="presOf" srcId="{69BF3C21-A9F0-46E1-B6C7-F5F633B174DF}" destId="{E18442AE-6B8D-41D6-A139-48B53F3BC909}" srcOrd="0" destOrd="0" presId="urn:microsoft.com/office/officeart/2005/8/layout/vProcess5"/>
    <dgm:cxn modelId="{402C3CA8-C99C-49BA-A226-5F9AF1584D9D}" type="presOf" srcId="{C9EA3650-9429-4C4F-9AA0-053CF3D9F287}" destId="{A1B18F3B-3981-47AF-AF13-9004600608DE}" srcOrd="1" destOrd="0" presId="urn:microsoft.com/office/officeart/2005/8/layout/vProcess5"/>
    <dgm:cxn modelId="{E814FF1A-3E69-43D6-A310-84B2A62D00A6}" type="presOf" srcId="{06A38F2E-0DBB-4E1B-B30A-8ED8F89A9440}" destId="{9B484217-2592-4B06-82BD-D4BEB9DDC6A5}" srcOrd="0" destOrd="0" presId="urn:microsoft.com/office/officeart/2005/8/layout/vProcess5"/>
    <dgm:cxn modelId="{E614E786-1A33-477A-BCCE-A88D55E26D57}" srcId="{4124F110-C34B-4A6B-A0C0-D8E528A54ED6}" destId="{C9EA3650-9429-4C4F-9AA0-053CF3D9F287}" srcOrd="3" destOrd="0" parTransId="{4D61CBF6-6DFA-48B6-94C4-59ACC3DECFBD}" sibTransId="{4497B771-D90B-4095-AAC5-396278844CA9}"/>
    <dgm:cxn modelId="{A9F4FCFF-4964-454B-BCBD-641DA3D8E9BF}" type="presOf" srcId="{797B4EEC-3EF2-45ED-8EDE-22E01A5BCDAA}" destId="{4A175C32-50C5-4876-AE80-68602FE6BA23}" srcOrd="0" destOrd="0" presId="urn:microsoft.com/office/officeart/2005/8/layout/vProcess5"/>
    <dgm:cxn modelId="{16B41478-88A5-411D-85DD-21E63735C13E}" type="presOf" srcId="{A2A7F97A-CA5E-4542-AD89-87D932FD4CBE}" destId="{7E1D3641-400D-401A-8F3C-4EEF24173552}" srcOrd="1" destOrd="0" presId="urn:microsoft.com/office/officeart/2005/8/layout/vProcess5"/>
    <dgm:cxn modelId="{3778B908-1B46-49BA-8E88-2A2D3D744B4E}" srcId="{4124F110-C34B-4A6B-A0C0-D8E528A54ED6}" destId="{06900E93-DF44-46B2-A88C-0D7A5A6B4DB6}" srcOrd="4" destOrd="0" parTransId="{F6AE07A1-9D77-4E93-821E-5F235084A6E5}" sibTransId="{313D0B98-A653-4C9E-B67F-EB51863583CD}"/>
    <dgm:cxn modelId="{7AFABA48-B85A-4684-B600-625BEB07E591}" type="presOf" srcId="{A2A7F97A-CA5E-4542-AD89-87D932FD4CBE}" destId="{ED20FE89-DADE-444E-9FF2-8C777CFC5131}" srcOrd="0" destOrd="0" presId="urn:microsoft.com/office/officeart/2005/8/layout/vProcess5"/>
    <dgm:cxn modelId="{895E7852-B645-497B-98E3-FE3F4A2F04A9}" type="presOf" srcId="{34E63B09-1599-49E0-8EE8-AC6080972C65}" destId="{CB4322C0-7A07-45EC-B9B4-4D42E9554931}" srcOrd="0" destOrd="0" presId="urn:microsoft.com/office/officeart/2005/8/layout/vProcess5"/>
    <dgm:cxn modelId="{83278746-64B6-4463-8F9D-A3425815C83A}" type="presOf" srcId="{34E63B09-1599-49E0-8EE8-AC6080972C65}" destId="{50655010-3975-4268-B779-E1C46E761318}" srcOrd="1" destOrd="0" presId="urn:microsoft.com/office/officeart/2005/8/layout/vProcess5"/>
    <dgm:cxn modelId="{4574D94C-5F0C-461B-A566-87361B744E8C}" type="presOf" srcId="{69BF3C21-A9F0-46E1-B6C7-F5F633B174DF}" destId="{5A048D82-2114-403D-A4E3-D529478A6826}" srcOrd="1" destOrd="0" presId="urn:microsoft.com/office/officeart/2005/8/layout/vProcess5"/>
    <dgm:cxn modelId="{2A0E043E-06F4-4EC8-A9F3-1B92B0E6FA5D}" srcId="{4124F110-C34B-4A6B-A0C0-D8E528A54ED6}" destId="{34E63B09-1599-49E0-8EE8-AC6080972C65}" srcOrd="0" destOrd="0" parTransId="{A29F8D5B-52CA-4842-BF3A-498E138805A7}" sibTransId="{06A38F2E-0DBB-4E1B-B30A-8ED8F89A9440}"/>
    <dgm:cxn modelId="{9F9B493D-6572-42C0-BDB9-919DCDEE3B7A}" srcId="{4124F110-C34B-4A6B-A0C0-D8E528A54ED6}" destId="{69BF3C21-A9F0-46E1-B6C7-F5F633B174DF}" srcOrd="2" destOrd="0" parTransId="{4E12F96B-176D-4E63-A0FD-C3986E0122F8}" sibTransId="{10F914E0-B9AF-442B-85BE-68EBF48A275B}"/>
    <dgm:cxn modelId="{BAB58171-8867-4DA8-8AFD-D27C33B953A9}" type="presOf" srcId="{4497B771-D90B-4095-AAC5-396278844CA9}" destId="{51C9459B-415F-4389-BF47-1A66AE48AA8F}" srcOrd="0" destOrd="0" presId="urn:microsoft.com/office/officeart/2005/8/layout/vProcess5"/>
    <dgm:cxn modelId="{D573B2B1-3E6E-42A2-8EC9-FD480E9473E5}" type="presOf" srcId="{4124F110-C34B-4A6B-A0C0-D8E528A54ED6}" destId="{7C8C093E-AF70-4D40-A091-4C0061A09FAB}" srcOrd="0" destOrd="0" presId="urn:microsoft.com/office/officeart/2005/8/layout/vProcess5"/>
    <dgm:cxn modelId="{74299AFD-9E80-4A06-82E3-85FEC3C6337C}" type="presOf" srcId="{10F914E0-B9AF-442B-85BE-68EBF48A275B}" destId="{FE615956-2C71-41E1-9C8A-28293796F2F0}" srcOrd="0" destOrd="0" presId="urn:microsoft.com/office/officeart/2005/8/layout/vProcess5"/>
    <dgm:cxn modelId="{91737116-DF39-407F-B3F1-CDF4C2C0E98B}" type="presOf" srcId="{06900E93-DF44-46B2-A88C-0D7A5A6B4DB6}" destId="{34F1F573-90A3-40B7-91B2-9938882A9E64}" srcOrd="1" destOrd="0" presId="urn:microsoft.com/office/officeart/2005/8/layout/vProcess5"/>
    <dgm:cxn modelId="{BDC0BF07-4415-4046-BCDF-EA863F7E879C}" type="presParOf" srcId="{7C8C093E-AF70-4D40-A091-4C0061A09FAB}" destId="{BC91A5A2-5040-4ADA-BCF6-DC8692E71F29}" srcOrd="0" destOrd="0" presId="urn:microsoft.com/office/officeart/2005/8/layout/vProcess5"/>
    <dgm:cxn modelId="{91D38995-0599-4115-A06F-36040D4EE913}" type="presParOf" srcId="{7C8C093E-AF70-4D40-A091-4C0061A09FAB}" destId="{CB4322C0-7A07-45EC-B9B4-4D42E9554931}" srcOrd="1" destOrd="0" presId="urn:microsoft.com/office/officeart/2005/8/layout/vProcess5"/>
    <dgm:cxn modelId="{62ECCADC-654D-4BEA-91E7-3DBD8CEAC590}" type="presParOf" srcId="{7C8C093E-AF70-4D40-A091-4C0061A09FAB}" destId="{ED20FE89-DADE-444E-9FF2-8C777CFC5131}" srcOrd="2" destOrd="0" presId="urn:microsoft.com/office/officeart/2005/8/layout/vProcess5"/>
    <dgm:cxn modelId="{50D8CC62-65B0-4DA7-A889-7AB6A4BA6514}" type="presParOf" srcId="{7C8C093E-AF70-4D40-A091-4C0061A09FAB}" destId="{E18442AE-6B8D-41D6-A139-48B53F3BC909}" srcOrd="3" destOrd="0" presId="urn:microsoft.com/office/officeart/2005/8/layout/vProcess5"/>
    <dgm:cxn modelId="{88CED4E4-E807-46D6-9271-9A6A4C1F4EE7}" type="presParOf" srcId="{7C8C093E-AF70-4D40-A091-4C0061A09FAB}" destId="{33816CEE-C4C3-4C88-AC62-E8DFC0B0C330}" srcOrd="4" destOrd="0" presId="urn:microsoft.com/office/officeart/2005/8/layout/vProcess5"/>
    <dgm:cxn modelId="{8AA82600-3C69-436A-B3F6-48D2CBBAAC9A}" type="presParOf" srcId="{7C8C093E-AF70-4D40-A091-4C0061A09FAB}" destId="{80125EE5-1246-4E56-B629-079346D60DAE}" srcOrd="5" destOrd="0" presId="urn:microsoft.com/office/officeart/2005/8/layout/vProcess5"/>
    <dgm:cxn modelId="{F7EF8E35-600C-43B7-B037-9594EC1E8C6F}" type="presParOf" srcId="{7C8C093E-AF70-4D40-A091-4C0061A09FAB}" destId="{9B484217-2592-4B06-82BD-D4BEB9DDC6A5}" srcOrd="6" destOrd="0" presId="urn:microsoft.com/office/officeart/2005/8/layout/vProcess5"/>
    <dgm:cxn modelId="{DDCD2B00-B60E-4225-9A53-979C94F0B607}" type="presParOf" srcId="{7C8C093E-AF70-4D40-A091-4C0061A09FAB}" destId="{4A175C32-50C5-4876-AE80-68602FE6BA23}" srcOrd="7" destOrd="0" presId="urn:microsoft.com/office/officeart/2005/8/layout/vProcess5"/>
    <dgm:cxn modelId="{BA57EC62-FE9C-4EDB-8516-6FD47918C6F2}" type="presParOf" srcId="{7C8C093E-AF70-4D40-A091-4C0061A09FAB}" destId="{FE615956-2C71-41E1-9C8A-28293796F2F0}" srcOrd="8" destOrd="0" presId="urn:microsoft.com/office/officeart/2005/8/layout/vProcess5"/>
    <dgm:cxn modelId="{DC50BCBE-A2CA-4C67-9F8E-987AE42C8AFF}" type="presParOf" srcId="{7C8C093E-AF70-4D40-A091-4C0061A09FAB}" destId="{51C9459B-415F-4389-BF47-1A66AE48AA8F}" srcOrd="9" destOrd="0" presId="urn:microsoft.com/office/officeart/2005/8/layout/vProcess5"/>
    <dgm:cxn modelId="{D9F098CC-71DE-4DDF-9FE5-F6F2602FD786}" type="presParOf" srcId="{7C8C093E-AF70-4D40-A091-4C0061A09FAB}" destId="{50655010-3975-4268-B779-E1C46E761318}" srcOrd="10" destOrd="0" presId="urn:microsoft.com/office/officeart/2005/8/layout/vProcess5"/>
    <dgm:cxn modelId="{78A21EA0-B103-498D-8A9D-B722EA6CF139}" type="presParOf" srcId="{7C8C093E-AF70-4D40-A091-4C0061A09FAB}" destId="{7E1D3641-400D-401A-8F3C-4EEF24173552}" srcOrd="11" destOrd="0" presId="urn:microsoft.com/office/officeart/2005/8/layout/vProcess5"/>
    <dgm:cxn modelId="{934CB5A5-348F-44A3-B2C8-013E4121AEF9}" type="presParOf" srcId="{7C8C093E-AF70-4D40-A091-4C0061A09FAB}" destId="{5A048D82-2114-403D-A4E3-D529478A6826}" srcOrd="12" destOrd="0" presId="urn:microsoft.com/office/officeart/2005/8/layout/vProcess5"/>
    <dgm:cxn modelId="{F4988C72-6061-46AD-A226-763CC9C66753}" type="presParOf" srcId="{7C8C093E-AF70-4D40-A091-4C0061A09FAB}" destId="{A1B18F3B-3981-47AF-AF13-9004600608DE}" srcOrd="13" destOrd="0" presId="urn:microsoft.com/office/officeart/2005/8/layout/vProcess5"/>
    <dgm:cxn modelId="{F4FE7561-D1A5-4968-9A6E-0AE0D7FB86D5}" type="presParOf" srcId="{7C8C093E-AF70-4D40-A091-4C0061A09FAB}" destId="{34F1F573-90A3-40B7-91B2-9938882A9E64}"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124F110-C34B-4A6B-A0C0-D8E528A54ED6}"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34E63B09-1599-49E0-8EE8-AC6080972C65}">
      <dgm:prSet phldrT="[Text]"/>
      <dgm:spPr/>
      <dgm:t>
        <a:bodyPr/>
        <a:lstStyle/>
        <a:p>
          <a:r>
            <a:rPr lang="en-US" dirty="0" smtClean="0"/>
            <a:t>Page calls </a:t>
          </a:r>
          <a:r>
            <a:rPr lang="en-US" dirty="0" err="1" smtClean="0"/>
            <a:t>Panel.Arrange</a:t>
          </a:r>
          <a:r>
            <a:rPr lang="en-US" dirty="0" smtClean="0"/>
            <a:t> – passing final size and location</a:t>
          </a:r>
          <a:endParaRPr lang="en-US" dirty="0"/>
        </a:p>
      </dgm:t>
    </dgm:pt>
    <dgm:pt modelId="{A29F8D5B-52CA-4842-BF3A-498E138805A7}" type="parTrans" cxnId="{2A0E043E-06F4-4EC8-A9F3-1B92B0E6FA5D}">
      <dgm:prSet/>
      <dgm:spPr/>
      <dgm:t>
        <a:bodyPr/>
        <a:lstStyle/>
        <a:p>
          <a:endParaRPr lang="en-US"/>
        </a:p>
      </dgm:t>
    </dgm:pt>
    <dgm:pt modelId="{06A38F2E-0DBB-4E1B-B30A-8ED8F89A9440}" type="sibTrans" cxnId="{2A0E043E-06F4-4EC8-A9F3-1B92B0E6FA5D}">
      <dgm:prSet/>
      <dgm:spPr/>
      <dgm:t>
        <a:bodyPr/>
        <a:lstStyle/>
        <a:p>
          <a:endParaRPr lang="en-US"/>
        </a:p>
      </dgm:t>
    </dgm:pt>
    <dgm:pt modelId="{A2A7F97A-CA5E-4542-AD89-87D932FD4CBE}">
      <dgm:prSet phldrT="[Text]"/>
      <dgm:spPr/>
      <dgm:t>
        <a:bodyPr/>
        <a:lstStyle/>
        <a:p>
          <a:r>
            <a:rPr lang="en-US" dirty="0" smtClean="0"/>
            <a:t>Panel calls each </a:t>
          </a:r>
          <a:r>
            <a:rPr lang="en-US" dirty="0" err="1" smtClean="0"/>
            <a:t>Child.Arrange</a:t>
          </a:r>
          <a:r>
            <a:rPr lang="en-US" dirty="0" smtClean="0"/>
            <a:t> (recursively) – passing final size and location</a:t>
          </a:r>
          <a:endParaRPr lang="en-US" dirty="0"/>
        </a:p>
      </dgm:t>
    </dgm:pt>
    <dgm:pt modelId="{E89B9188-0363-42C1-BF38-644854EF571E}" type="parTrans" cxnId="{A97D53D1-4AA0-4662-96B1-F8482E4A8183}">
      <dgm:prSet/>
      <dgm:spPr/>
      <dgm:t>
        <a:bodyPr/>
        <a:lstStyle/>
        <a:p>
          <a:endParaRPr lang="en-US"/>
        </a:p>
      </dgm:t>
    </dgm:pt>
    <dgm:pt modelId="{797B4EEC-3EF2-45ED-8EDE-22E01A5BCDAA}" type="sibTrans" cxnId="{A97D53D1-4AA0-4662-96B1-F8482E4A8183}">
      <dgm:prSet/>
      <dgm:spPr/>
      <dgm:t>
        <a:bodyPr/>
        <a:lstStyle/>
        <a:p>
          <a:endParaRPr lang="en-US"/>
        </a:p>
      </dgm:t>
    </dgm:pt>
    <dgm:pt modelId="{1FB75763-F45A-4BCA-9DB5-5C5510806C9F}">
      <dgm:prSet phldrT="[Text]"/>
      <dgm:spPr/>
      <dgm:t>
        <a:bodyPr/>
        <a:lstStyle/>
        <a:p>
          <a:r>
            <a:rPr lang="en-US" dirty="0" smtClean="0"/>
            <a:t>Panel calculates  layout using Final Size</a:t>
          </a:r>
          <a:endParaRPr lang="en-US" dirty="0"/>
        </a:p>
      </dgm:t>
    </dgm:pt>
    <dgm:pt modelId="{6C10507F-0224-45E8-B416-A242432E31F1}" type="parTrans" cxnId="{3245C193-2927-472B-B6FE-A6E3568C5FD3}">
      <dgm:prSet/>
      <dgm:spPr/>
      <dgm:t>
        <a:bodyPr/>
        <a:lstStyle/>
        <a:p>
          <a:endParaRPr lang="en-US"/>
        </a:p>
      </dgm:t>
    </dgm:pt>
    <dgm:pt modelId="{DA4083E3-8BCD-4D4D-85AE-0DA2131D54B2}" type="sibTrans" cxnId="{3245C193-2927-472B-B6FE-A6E3568C5FD3}">
      <dgm:prSet/>
      <dgm:spPr/>
      <dgm:t>
        <a:bodyPr/>
        <a:lstStyle/>
        <a:p>
          <a:endParaRPr lang="en-US"/>
        </a:p>
      </dgm:t>
    </dgm:pt>
    <dgm:pt modelId="{7C8C093E-AF70-4D40-A091-4C0061A09FAB}" type="pres">
      <dgm:prSet presAssocID="{4124F110-C34B-4A6B-A0C0-D8E528A54ED6}" presName="outerComposite" presStyleCnt="0">
        <dgm:presLayoutVars>
          <dgm:chMax val="5"/>
          <dgm:dir/>
          <dgm:resizeHandles val="exact"/>
        </dgm:presLayoutVars>
      </dgm:prSet>
      <dgm:spPr/>
      <dgm:t>
        <a:bodyPr/>
        <a:lstStyle/>
        <a:p>
          <a:endParaRPr lang="en-US"/>
        </a:p>
      </dgm:t>
    </dgm:pt>
    <dgm:pt modelId="{BC91A5A2-5040-4ADA-BCF6-DC8692E71F29}" type="pres">
      <dgm:prSet presAssocID="{4124F110-C34B-4A6B-A0C0-D8E528A54ED6}" presName="dummyMaxCanvas" presStyleCnt="0">
        <dgm:presLayoutVars/>
      </dgm:prSet>
      <dgm:spPr/>
    </dgm:pt>
    <dgm:pt modelId="{30AEBE1E-1CC1-4912-83FF-18D374CCD5F7}" type="pres">
      <dgm:prSet presAssocID="{4124F110-C34B-4A6B-A0C0-D8E528A54ED6}" presName="ThreeNodes_1" presStyleLbl="node1" presStyleIdx="0" presStyleCnt="3">
        <dgm:presLayoutVars>
          <dgm:bulletEnabled val="1"/>
        </dgm:presLayoutVars>
      </dgm:prSet>
      <dgm:spPr/>
      <dgm:t>
        <a:bodyPr/>
        <a:lstStyle/>
        <a:p>
          <a:endParaRPr lang="en-US"/>
        </a:p>
      </dgm:t>
    </dgm:pt>
    <dgm:pt modelId="{5397F18B-607B-4644-9055-7F693CC02548}" type="pres">
      <dgm:prSet presAssocID="{4124F110-C34B-4A6B-A0C0-D8E528A54ED6}" presName="ThreeNodes_2" presStyleLbl="node1" presStyleIdx="1" presStyleCnt="3">
        <dgm:presLayoutVars>
          <dgm:bulletEnabled val="1"/>
        </dgm:presLayoutVars>
      </dgm:prSet>
      <dgm:spPr/>
      <dgm:t>
        <a:bodyPr/>
        <a:lstStyle/>
        <a:p>
          <a:endParaRPr lang="en-US"/>
        </a:p>
      </dgm:t>
    </dgm:pt>
    <dgm:pt modelId="{71B105AA-3CBB-4031-9BF9-42B4A8B76142}" type="pres">
      <dgm:prSet presAssocID="{4124F110-C34B-4A6B-A0C0-D8E528A54ED6}" presName="ThreeNodes_3" presStyleLbl="node1" presStyleIdx="2" presStyleCnt="3">
        <dgm:presLayoutVars>
          <dgm:bulletEnabled val="1"/>
        </dgm:presLayoutVars>
      </dgm:prSet>
      <dgm:spPr/>
      <dgm:t>
        <a:bodyPr/>
        <a:lstStyle/>
        <a:p>
          <a:endParaRPr lang="en-US"/>
        </a:p>
      </dgm:t>
    </dgm:pt>
    <dgm:pt modelId="{C2B0A3AC-B1AE-42CF-A441-AE1C56060A5F}" type="pres">
      <dgm:prSet presAssocID="{4124F110-C34B-4A6B-A0C0-D8E528A54ED6}" presName="ThreeConn_1-2" presStyleLbl="fgAccFollowNode1" presStyleIdx="0" presStyleCnt="2">
        <dgm:presLayoutVars>
          <dgm:bulletEnabled val="1"/>
        </dgm:presLayoutVars>
      </dgm:prSet>
      <dgm:spPr/>
      <dgm:t>
        <a:bodyPr/>
        <a:lstStyle/>
        <a:p>
          <a:endParaRPr lang="en-US"/>
        </a:p>
      </dgm:t>
    </dgm:pt>
    <dgm:pt modelId="{0DDDB6EC-EA1D-41F4-84C5-F0913533D329}" type="pres">
      <dgm:prSet presAssocID="{4124F110-C34B-4A6B-A0C0-D8E528A54ED6}" presName="ThreeConn_2-3" presStyleLbl="fgAccFollowNode1" presStyleIdx="1" presStyleCnt="2">
        <dgm:presLayoutVars>
          <dgm:bulletEnabled val="1"/>
        </dgm:presLayoutVars>
      </dgm:prSet>
      <dgm:spPr/>
      <dgm:t>
        <a:bodyPr/>
        <a:lstStyle/>
        <a:p>
          <a:endParaRPr lang="en-US"/>
        </a:p>
      </dgm:t>
    </dgm:pt>
    <dgm:pt modelId="{859F3183-4E48-4762-B90D-F70AC9C900FD}" type="pres">
      <dgm:prSet presAssocID="{4124F110-C34B-4A6B-A0C0-D8E528A54ED6}" presName="ThreeNodes_1_text" presStyleLbl="node1" presStyleIdx="2" presStyleCnt="3">
        <dgm:presLayoutVars>
          <dgm:bulletEnabled val="1"/>
        </dgm:presLayoutVars>
      </dgm:prSet>
      <dgm:spPr/>
      <dgm:t>
        <a:bodyPr/>
        <a:lstStyle/>
        <a:p>
          <a:endParaRPr lang="en-US"/>
        </a:p>
      </dgm:t>
    </dgm:pt>
    <dgm:pt modelId="{76F73848-A5B2-4080-9708-D75454C679A4}" type="pres">
      <dgm:prSet presAssocID="{4124F110-C34B-4A6B-A0C0-D8E528A54ED6}" presName="ThreeNodes_2_text" presStyleLbl="node1" presStyleIdx="2" presStyleCnt="3">
        <dgm:presLayoutVars>
          <dgm:bulletEnabled val="1"/>
        </dgm:presLayoutVars>
      </dgm:prSet>
      <dgm:spPr/>
      <dgm:t>
        <a:bodyPr/>
        <a:lstStyle/>
        <a:p>
          <a:endParaRPr lang="en-US"/>
        </a:p>
      </dgm:t>
    </dgm:pt>
    <dgm:pt modelId="{F80C8F1A-AA5E-4465-8433-E6A6559AB79F}" type="pres">
      <dgm:prSet presAssocID="{4124F110-C34B-4A6B-A0C0-D8E528A54ED6}" presName="ThreeNodes_3_text" presStyleLbl="node1" presStyleIdx="2" presStyleCnt="3">
        <dgm:presLayoutVars>
          <dgm:bulletEnabled val="1"/>
        </dgm:presLayoutVars>
      </dgm:prSet>
      <dgm:spPr/>
      <dgm:t>
        <a:bodyPr/>
        <a:lstStyle/>
        <a:p>
          <a:endParaRPr lang="en-US"/>
        </a:p>
      </dgm:t>
    </dgm:pt>
  </dgm:ptLst>
  <dgm:cxnLst>
    <dgm:cxn modelId="{5B8167F7-610E-423C-9374-DE178EE2B89C}" type="presOf" srcId="{1FB75763-F45A-4BCA-9DB5-5C5510806C9F}" destId="{5397F18B-607B-4644-9055-7F693CC02548}" srcOrd="0" destOrd="0" presId="urn:microsoft.com/office/officeart/2005/8/layout/vProcess5"/>
    <dgm:cxn modelId="{A97D53D1-4AA0-4662-96B1-F8482E4A8183}" srcId="{4124F110-C34B-4A6B-A0C0-D8E528A54ED6}" destId="{A2A7F97A-CA5E-4542-AD89-87D932FD4CBE}" srcOrd="2" destOrd="0" parTransId="{E89B9188-0363-42C1-BF38-644854EF571E}" sibTransId="{797B4EEC-3EF2-45ED-8EDE-22E01A5BCDAA}"/>
    <dgm:cxn modelId="{74D41405-6D31-4D9B-A122-40345D34046D}" type="presOf" srcId="{1FB75763-F45A-4BCA-9DB5-5C5510806C9F}" destId="{76F73848-A5B2-4080-9708-D75454C679A4}" srcOrd="1" destOrd="0" presId="urn:microsoft.com/office/officeart/2005/8/layout/vProcess5"/>
    <dgm:cxn modelId="{4AD30828-C114-4C69-8B95-FA0418505E6C}" type="presOf" srcId="{A2A7F97A-CA5E-4542-AD89-87D932FD4CBE}" destId="{71B105AA-3CBB-4031-9BF9-42B4A8B76142}" srcOrd="0" destOrd="0" presId="urn:microsoft.com/office/officeart/2005/8/layout/vProcess5"/>
    <dgm:cxn modelId="{A5CCF4F0-9A4A-4DDF-9D3E-C86633626C29}" type="presOf" srcId="{34E63B09-1599-49E0-8EE8-AC6080972C65}" destId="{30AEBE1E-1CC1-4912-83FF-18D374CCD5F7}" srcOrd="0" destOrd="0" presId="urn:microsoft.com/office/officeart/2005/8/layout/vProcess5"/>
    <dgm:cxn modelId="{3245C193-2927-472B-B6FE-A6E3568C5FD3}" srcId="{4124F110-C34B-4A6B-A0C0-D8E528A54ED6}" destId="{1FB75763-F45A-4BCA-9DB5-5C5510806C9F}" srcOrd="1" destOrd="0" parTransId="{6C10507F-0224-45E8-B416-A242432E31F1}" sibTransId="{DA4083E3-8BCD-4D4D-85AE-0DA2131D54B2}"/>
    <dgm:cxn modelId="{A0D3DFDC-B172-41F4-A401-AE44DFDF5433}" type="presOf" srcId="{34E63B09-1599-49E0-8EE8-AC6080972C65}" destId="{859F3183-4E48-4762-B90D-F70AC9C900FD}" srcOrd="1" destOrd="0" presId="urn:microsoft.com/office/officeart/2005/8/layout/vProcess5"/>
    <dgm:cxn modelId="{2A0E043E-06F4-4EC8-A9F3-1B92B0E6FA5D}" srcId="{4124F110-C34B-4A6B-A0C0-D8E528A54ED6}" destId="{34E63B09-1599-49E0-8EE8-AC6080972C65}" srcOrd="0" destOrd="0" parTransId="{A29F8D5B-52CA-4842-BF3A-498E138805A7}" sibTransId="{06A38F2E-0DBB-4E1B-B30A-8ED8F89A9440}"/>
    <dgm:cxn modelId="{D7F3A321-67FA-4158-85D1-0654D0594845}" type="presOf" srcId="{DA4083E3-8BCD-4D4D-85AE-0DA2131D54B2}" destId="{0DDDB6EC-EA1D-41F4-84C5-F0913533D329}" srcOrd="0" destOrd="0" presId="urn:microsoft.com/office/officeart/2005/8/layout/vProcess5"/>
    <dgm:cxn modelId="{93B16698-9656-4E6B-BD53-46221782E711}" type="presOf" srcId="{A2A7F97A-CA5E-4542-AD89-87D932FD4CBE}" destId="{F80C8F1A-AA5E-4465-8433-E6A6559AB79F}" srcOrd="1" destOrd="0" presId="urn:microsoft.com/office/officeart/2005/8/layout/vProcess5"/>
    <dgm:cxn modelId="{13BF9DD8-BE6D-4505-B660-DBB0360321F6}" type="presOf" srcId="{06A38F2E-0DBB-4E1B-B30A-8ED8F89A9440}" destId="{C2B0A3AC-B1AE-42CF-A441-AE1C56060A5F}" srcOrd="0" destOrd="0" presId="urn:microsoft.com/office/officeart/2005/8/layout/vProcess5"/>
    <dgm:cxn modelId="{F4EC89CD-EC91-43AC-94FE-2AB4CC31637A}" type="presOf" srcId="{4124F110-C34B-4A6B-A0C0-D8E528A54ED6}" destId="{7C8C093E-AF70-4D40-A091-4C0061A09FAB}" srcOrd="0" destOrd="0" presId="urn:microsoft.com/office/officeart/2005/8/layout/vProcess5"/>
    <dgm:cxn modelId="{0898E661-1FDA-46D7-A9CD-5BD3373873C2}" type="presParOf" srcId="{7C8C093E-AF70-4D40-A091-4C0061A09FAB}" destId="{BC91A5A2-5040-4ADA-BCF6-DC8692E71F29}" srcOrd="0" destOrd="0" presId="urn:microsoft.com/office/officeart/2005/8/layout/vProcess5"/>
    <dgm:cxn modelId="{4CD7BE89-980E-4DDB-A59B-DB40D3E66A44}" type="presParOf" srcId="{7C8C093E-AF70-4D40-A091-4C0061A09FAB}" destId="{30AEBE1E-1CC1-4912-83FF-18D374CCD5F7}" srcOrd="1" destOrd="0" presId="urn:microsoft.com/office/officeart/2005/8/layout/vProcess5"/>
    <dgm:cxn modelId="{32D6DC84-AE8F-476B-9F72-329EFB3C8999}" type="presParOf" srcId="{7C8C093E-AF70-4D40-A091-4C0061A09FAB}" destId="{5397F18B-607B-4644-9055-7F693CC02548}" srcOrd="2" destOrd="0" presId="urn:microsoft.com/office/officeart/2005/8/layout/vProcess5"/>
    <dgm:cxn modelId="{36BDE5C6-751B-447A-9854-0632A42BD2FD}" type="presParOf" srcId="{7C8C093E-AF70-4D40-A091-4C0061A09FAB}" destId="{71B105AA-3CBB-4031-9BF9-42B4A8B76142}" srcOrd="3" destOrd="0" presId="urn:microsoft.com/office/officeart/2005/8/layout/vProcess5"/>
    <dgm:cxn modelId="{188979AE-5371-4D89-B286-E4901D9FAFA7}" type="presParOf" srcId="{7C8C093E-AF70-4D40-A091-4C0061A09FAB}" destId="{C2B0A3AC-B1AE-42CF-A441-AE1C56060A5F}" srcOrd="4" destOrd="0" presId="urn:microsoft.com/office/officeart/2005/8/layout/vProcess5"/>
    <dgm:cxn modelId="{2281B8DB-89FF-4090-A848-D94910165950}" type="presParOf" srcId="{7C8C093E-AF70-4D40-A091-4C0061A09FAB}" destId="{0DDDB6EC-EA1D-41F4-84C5-F0913533D329}" srcOrd="5" destOrd="0" presId="urn:microsoft.com/office/officeart/2005/8/layout/vProcess5"/>
    <dgm:cxn modelId="{80E1AF58-65E7-4C08-94D9-03BDD83511C6}" type="presParOf" srcId="{7C8C093E-AF70-4D40-A091-4C0061A09FAB}" destId="{859F3183-4E48-4762-B90D-F70AC9C900FD}" srcOrd="6" destOrd="0" presId="urn:microsoft.com/office/officeart/2005/8/layout/vProcess5"/>
    <dgm:cxn modelId="{BACDFBAF-EBCF-41BB-9BBC-9792B9DCE829}" type="presParOf" srcId="{7C8C093E-AF70-4D40-A091-4C0061A09FAB}" destId="{76F73848-A5B2-4080-9708-D75454C679A4}" srcOrd="7" destOrd="0" presId="urn:microsoft.com/office/officeart/2005/8/layout/vProcess5"/>
    <dgm:cxn modelId="{47F35804-F4F8-4ABD-A0F3-35BE74206ED6}" type="presParOf" srcId="{7C8C093E-AF70-4D40-A091-4C0061A09FAB}" destId="{F80C8F1A-AA5E-4465-8433-E6A6559AB79F}"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02B8FA-6F33-4C70-B5C0-1AA2CE5281A2}">
      <dsp:nvSpPr>
        <dsp:cNvPr id="0" name=""/>
        <dsp:cNvSpPr/>
      </dsp:nvSpPr>
      <dsp:spPr>
        <a:xfrm>
          <a:off x="1685379" y="868"/>
          <a:ext cx="498811" cy="324227"/>
        </a:xfrm>
        <a:prstGeom prst="roundRect">
          <a:avLst/>
        </a:prstGeom>
        <a:solidFill>
          <a:srgbClr val="82BF3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 </a:t>
          </a:r>
          <a:endParaRPr lang="en-US" sz="1300" kern="1200" dirty="0"/>
        </a:p>
      </dsp:txBody>
      <dsp:txXfrm>
        <a:off x="1701206" y="16695"/>
        <a:ext cx="467157" cy="292573"/>
      </dsp:txXfrm>
    </dsp:sp>
    <dsp:sp modelId="{12DAAAC8-03DF-4142-A1F9-0D4833EACF3F}">
      <dsp:nvSpPr>
        <dsp:cNvPr id="0" name=""/>
        <dsp:cNvSpPr/>
      </dsp:nvSpPr>
      <dsp:spPr>
        <a:xfrm>
          <a:off x="807911" y="162982"/>
          <a:ext cx="2253748" cy="2253748"/>
        </a:xfrm>
        <a:custGeom>
          <a:avLst/>
          <a:gdLst/>
          <a:ahLst/>
          <a:cxnLst/>
          <a:rect l="0" t="0" r="0" b="0"/>
          <a:pathLst>
            <a:path>
              <a:moveTo>
                <a:pt x="1447847" y="46678"/>
              </a:moveTo>
              <a:arcTo wR="1126874" hR="1126874" stAng="17192939" swAng="682307"/>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D6BC7861-B810-4C27-B938-D2593281AA63}">
      <dsp:nvSpPr>
        <dsp:cNvPr id="0" name=""/>
        <dsp:cNvSpPr/>
      </dsp:nvSpPr>
      <dsp:spPr>
        <a:xfrm>
          <a:off x="2482200" y="330922"/>
          <a:ext cx="498811" cy="324227"/>
        </a:xfrm>
        <a:prstGeom prst="roundRect">
          <a:avLst/>
        </a:prstGeom>
        <a:solidFill>
          <a:srgbClr val="82BF3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 </a:t>
          </a:r>
          <a:endParaRPr lang="en-US" sz="1300" kern="1200" dirty="0"/>
        </a:p>
      </dsp:txBody>
      <dsp:txXfrm>
        <a:off x="2498027" y="346749"/>
        <a:ext cx="467157" cy="292573"/>
      </dsp:txXfrm>
    </dsp:sp>
    <dsp:sp modelId="{88B1AFF5-C497-4BB1-9B55-A1787FD7BA2C}">
      <dsp:nvSpPr>
        <dsp:cNvPr id="0" name=""/>
        <dsp:cNvSpPr/>
      </dsp:nvSpPr>
      <dsp:spPr>
        <a:xfrm>
          <a:off x="807911" y="162982"/>
          <a:ext cx="2253748" cy="2253748"/>
        </a:xfrm>
        <a:custGeom>
          <a:avLst/>
          <a:gdLst/>
          <a:ahLst/>
          <a:cxnLst/>
          <a:rect l="0" t="0" r="0" b="0"/>
          <a:pathLst>
            <a:path>
              <a:moveTo>
                <a:pt x="2111283" y="578436"/>
              </a:moveTo>
              <a:arcTo wR="1126874" hR="1126874" stAng="19852605" swAng="941676"/>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2C29B7A-A72D-4C08-B311-2996C23D5660}">
      <dsp:nvSpPr>
        <dsp:cNvPr id="0" name=""/>
        <dsp:cNvSpPr/>
      </dsp:nvSpPr>
      <dsp:spPr>
        <a:xfrm>
          <a:off x="2812253" y="1127743"/>
          <a:ext cx="498811" cy="324227"/>
        </a:xfrm>
        <a:prstGeom prst="roundRect">
          <a:avLst/>
        </a:prstGeom>
        <a:solidFill>
          <a:srgbClr val="82BF3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 </a:t>
          </a:r>
          <a:endParaRPr lang="en-US" sz="1300" kern="1200" dirty="0"/>
        </a:p>
      </dsp:txBody>
      <dsp:txXfrm>
        <a:off x="2828080" y="1143570"/>
        <a:ext cx="467157" cy="292573"/>
      </dsp:txXfrm>
    </dsp:sp>
    <dsp:sp modelId="{65DC09F8-7B73-48BB-B93D-DD8EEAF8977C}">
      <dsp:nvSpPr>
        <dsp:cNvPr id="0" name=""/>
        <dsp:cNvSpPr/>
      </dsp:nvSpPr>
      <dsp:spPr>
        <a:xfrm>
          <a:off x="807911" y="162982"/>
          <a:ext cx="2253748" cy="2253748"/>
        </a:xfrm>
        <a:custGeom>
          <a:avLst/>
          <a:gdLst/>
          <a:ahLst/>
          <a:cxnLst/>
          <a:rect l="0" t="0" r="0" b="0"/>
          <a:pathLst>
            <a:path>
              <a:moveTo>
                <a:pt x="2222940" y="1388573"/>
              </a:moveTo>
              <a:arcTo wR="1126874" hR="1126874" stAng="805719" swAng="941676"/>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4867764F-36EA-43EF-88F6-E62C1933F3B7}">
      <dsp:nvSpPr>
        <dsp:cNvPr id="0" name=""/>
        <dsp:cNvSpPr/>
      </dsp:nvSpPr>
      <dsp:spPr>
        <a:xfrm>
          <a:off x="2482200" y="1924563"/>
          <a:ext cx="498811" cy="324227"/>
        </a:xfrm>
        <a:prstGeom prst="roundRect">
          <a:avLst/>
        </a:prstGeom>
        <a:solidFill>
          <a:srgbClr val="82BF3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 </a:t>
          </a:r>
          <a:endParaRPr lang="en-US" sz="1300" kern="1200" dirty="0"/>
        </a:p>
      </dsp:txBody>
      <dsp:txXfrm>
        <a:off x="2498027" y="1940390"/>
        <a:ext cx="467157" cy="292573"/>
      </dsp:txXfrm>
    </dsp:sp>
    <dsp:sp modelId="{D811800D-8E75-4D4B-9BE4-D9183DFF232F}">
      <dsp:nvSpPr>
        <dsp:cNvPr id="0" name=""/>
        <dsp:cNvSpPr/>
      </dsp:nvSpPr>
      <dsp:spPr>
        <a:xfrm>
          <a:off x="807911" y="162982"/>
          <a:ext cx="2253748" cy="2253748"/>
        </a:xfrm>
        <a:custGeom>
          <a:avLst/>
          <a:gdLst/>
          <a:ahLst/>
          <a:cxnLst/>
          <a:rect l="0" t="0" r="0" b="0"/>
          <a:pathLst>
            <a:path>
              <a:moveTo>
                <a:pt x="1654533" y="2122576"/>
              </a:moveTo>
              <a:arcTo wR="1126874" hR="1126874" stAng="3724754" swAng="682307"/>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71A9EAB-E221-4186-A2A5-E5551EA07B2F}">
      <dsp:nvSpPr>
        <dsp:cNvPr id="0" name=""/>
        <dsp:cNvSpPr/>
      </dsp:nvSpPr>
      <dsp:spPr>
        <a:xfrm>
          <a:off x="1685379" y="2254617"/>
          <a:ext cx="498811" cy="324227"/>
        </a:xfrm>
        <a:prstGeom prst="roundRect">
          <a:avLst/>
        </a:prstGeom>
        <a:solidFill>
          <a:srgbClr val="82BF3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endParaRPr lang="en-US" sz="1300" kern="1200" dirty="0"/>
        </a:p>
      </dsp:txBody>
      <dsp:txXfrm>
        <a:off x="1701206" y="2270444"/>
        <a:ext cx="467157" cy="292573"/>
      </dsp:txXfrm>
    </dsp:sp>
    <dsp:sp modelId="{979B01C7-FC2C-49EE-8E1C-BF293C171081}">
      <dsp:nvSpPr>
        <dsp:cNvPr id="0" name=""/>
        <dsp:cNvSpPr/>
      </dsp:nvSpPr>
      <dsp:spPr>
        <a:xfrm>
          <a:off x="807911" y="162982"/>
          <a:ext cx="2253748" cy="2253748"/>
        </a:xfrm>
        <a:custGeom>
          <a:avLst/>
          <a:gdLst/>
          <a:ahLst/>
          <a:cxnLst/>
          <a:rect l="0" t="0" r="0" b="0"/>
          <a:pathLst>
            <a:path>
              <a:moveTo>
                <a:pt x="805901" y="2207069"/>
              </a:moveTo>
              <a:arcTo wR="1126874" hR="1126874" stAng="6392939" swAng="682307"/>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DD0D89B4-8D3D-4984-8AB7-A85456EDC052}">
      <dsp:nvSpPr>
        <dsp:cNvPr id="0" name=""/>
        <dsp:cNvSpPr/>
      </dsp:nvSpPr>
      <dsp:spPr>
        <a:xfrm>
          <a:off x="888559" y="1924563"/>
          <a:ext cx="498811" cy="324227"/>
        </a:xfrm>
        <a:prstGeom prst="roundRect">
          <a:avLst/>
        </a:prstGeom>
        <a:solidFill>
          <a:srgbClr val="82BF3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 </a:t>
          </a:r>
          <a:endParaRPr lang="en-US" sz="1300" kern="1200" dirty="0"/>
        </a:p>
      </dsp:txBody>
      <dsp:txXfrm>
        <a:off x="904386" y="1940390"/>
        <a:ext cx="467157" cy="292573"/>
      </dsp:txXfrm>
    </dsp:sp>
    <dsp:sp modelId="{DCB551B6-026B-4489-8586-8FEE2C7C54DF}">
      <dsp:nvSpPr>
        <dsp:cNvPr id="0" name=""/>
        <dsp:cNvSpPr/>
      </dsp:nvSpPr>
      <dsp:spPr>
        <a:xfrm>
          <a:off x="807911" y="162982"/>
          <a:ext cx="2253748" cy="2253748"/>
        </a:xfrm>
        <a:custGeom>
          <a:avLst/>
          <a:gdLst/>
          <a:ahLst/>
          <a:cxnLst/>
          <a:rect l="0" t="0" r="0" b="0"/>
          <a:pathLst>
            <a:path>
              <a:moveTo>
                <a:pt x="142465" y="1675312"/>
              </a:moveTo>
              <a:arcTo wR="1126874" hR="1126874" stAng="9052605" swAng="941676"/>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E6B3A4F3-1E33-4F7F-83C4-488E2656CB01}">
      <dsp:nvSpPr>
        <dsp:cNvPr id="0" name=""/>
        <dsp:cNvSpPr/>
      </dsp:nvSpPr>
      <dsp:spPr>
        <a:xfrm>
          <a:off x="558505" y="1127743"/>
          <a:ext cx="498811" cy="324227"/>
        </a:xfrm>
        <a:prstGeom prst="roundRect">
          <a:avLst/>
        </a:prstGeom>
        <a:solidFill>
          <a:srgbClr val="82BF3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 </a:t>
          </a:r>
          <a:endParaRPr lang="en-US" sz="1300" kern="1200" dirty="0"/>
        </a:p>
      </dsp:txBody>
      <dsp:txXfrm>
        <a:off x="574332" y="1143570"/>
        <a:ext cx="467157" cy="292573"/>
      </dsp:txXfrm>
    </dsp:sp>
    <dsp:sp modelId="{F2C06601-5456-4BCF-8109-CF8C77E713EC}">
      <dsp:nvSpPr>
        <dsp:cNvPr id="0" name=""/>
        <dsp:cNvSpPr/>
      </dsp:nvSpPr>
      <dsp:spPr>
        <a:xfrm>
          <a:off x="807911" y="162982"/>
          <a:ext cx="2253748" cy="2253748"/>
        </a:xfrm>
        <a:custGeom>
          <a:avLst/>
          <a:gdLst/>
          <a:ahLst/>
          <a:cxnLst/>
          <a:rect l="0" t="0" r="0" b="0"/>
          <a:pathLst>
            <a:path>
              <a:moveTo>
                <a:pt x="30808" y="865175"/>
              </a:moveTo>
              <a:arcTo wR="1126874" hR="1126874" stAng="11605719" swAng="941676"/>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A8033E8-DCAC-48FE-B2E2-031B06543DD4}">
      <dsp:nvSpPr>
        <dsp:cNvPr id="0" name=""/>
        <dsp:cNvSpPr/>
      </dsp:nvSpPr>
      <dsp:spPr>
        <a:xfrm>
          <a:off x="888559" y="330922"/>
          <a:ext cx="498811" cy="324227"/>
        </a:xfrm>
        <a:prstGeom prst="roundRect">
          <a:avLst/>
        </a:prstGeom>
        <a:solidFill>
          <a:srgbClr val="82BF3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 </a:t>
          </a:r>
          <a:endParaRPr lang="en-US" sz="1300" kern="1200" dirty="0"/>
        </a:p>
      </dsp:txBody>
      <dsp:txXfrm>
        <a:off x="904386" y="346749"/>
        <a:ext cx="467157" cy="292573"/>
      </dsp:txXfrm>
    </dsp:sp>
    <dsp:sp modelId="{01E398FC-484D-45FF-9CCD-7E92CEE88F3C}">
      <dsp:nvSpPr>
        <dsp:cNvPr id="0" name=""/>
        <dsp:cNvSpPr/>
      </dsp:nvSpPr>
      <dsp:spPr>
        <a:xfrm>
          <a:off x="807911" y="162982"/>
          <a:ext cx="2253748" cy="2253748"/>
        </a:xfrm>
        <a:custGeom>
          <a:avLst/>
          <a:gdLst/>
          <a:ahLst/>
          <a:cxnLst/>
          <a:rect l="0" t="0" r="0" b="0"/>
          <a:pathLst>
            <a:path>
              <a:moveTo>
                <a:pt x="599215" y="131172"/>
              </a:moveTo>
              <a:arcTo wR="1126874" hR="1126874" stAng="14524754" swAng="682307"/>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39E00E-7F42-428D-9D0D-DE6A8167F868}">
      <dsp:nvSpPr>
        <dsp:cNvPr id="0" name=""/>
        <dsp:cNvSpPr/>
      </dsp:nvSpPr>
      <dsp:spPr>
        <a:xfrm>
          <a:off x="1795504" y="583046"/>
          <a:ext cx="3552547" cy="3552649"/>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5AB542-D3A2-4D7B-8D02-8BFD8233073C}">
      <dsp:nvSpPr>
        <dsp:cNvPr id="0" name=""/>
        <dsp:cNvSpPr/>
      </dsp:nvSpPr>
      <dsp:spPr>
        <a:xfrm>
          <a:off x="2580116" y="1869249"/>
          <a:ext cx="1982042" cy="990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1866900">
            <a:lnSpc>
              <a:spcPct val="90000"/>
            </a:lnSpc>
            <a:spcBef>
              <a:spcPct val="0"/>
            </a:spcBef>
            <a:spcAft>
              <a:spcPct val="35000"/>
            </a:spcAft>
          </a:pPr>
          <a:r>
            <a:rPr lang="en-US" sz="4200" kern="1200" dirty="0" smtClean="0"/>
            <a:t>Measure</a:t>
          </a:r>
          <a:endParaRPr lang="en-US" sz="4200" kern="1200" dirty="0"/>
        </a:p>
      </dsp:txBody>
      <dsp:txXfrm>
        <a:off x="2580116" y="1869249"/>
        <a:ext cx="1982042" cy="990904"/>
      </dsp:txXfrm>
    </dsp:sp>
    <dsp:sp modelId="{0A9E59B4-9D67-4BA1-9CF5-C27F51D2EFBA}">
      <dsp:nvSpPr>
        <dsp:cNvPr id="0" name=""/>
        <dsp:cNvSpPr/>
      </dsp:nvSpPr>
      <dsp:spPr>
        <a:xfrm>
          <a:off x="1062174" y="2860153"/>
          <a:ext cx="3051909" cy="3053199"/>
        </a:xfrm>
        <a:prstGeom prst="blockArc">
          <a:avLst>
            <a:gd name="adj1" fmla="val 0"/>
            <a:gd name="adj2" fmla="val 18900000"/>
            <a:gd name="adj3" fmla="val 1274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E3D623-511E-4A26-AA44-E3F2C02BB48D}">
      <dsp:nvSpPr>
        <dsp:cNvPr id="0" name=""/>
        <dsp:cNvSpPr/>
      </dsp:nvSpPr>
      <dsp:spPr>
        <a:xfrm>
          <a:off x="1589095" y="3914487"/>
          <a:ext cx="1982042" cy="990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1866900">
            <a:lnSpc>
              <a:spcPct val="90000"/>
            </a:lnSpc>
            <a:spcBef>
              <a:spcPct val="0"/>
            </a:spcBef>
            <a:spcAft>
              <a:spcPct val="35000"/>
            </a:spcAft>
          </a:pPr>
          <a:r>
            <a:rPr lang="en-US" sz="4200" kern="1200" dirty="0" smtClean="0"/>
            <a:t>Arrange</a:t>
          </a:r>
          <a:endParaRPr lang="en-US" sz="4200" kern="1200" dirty="0"/>
        </a:p>
      </dsp:txBody>
      <dsp:txXfrm>
        <a:off x="1589095" y="3914487"/>
        <a:ext cx="1982042" cy="9909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4322C0-7A07-45EC-B9B4-4D42E9554931}">
      <dsp:nvSpPr>
        <dsp:cNvPr id="0" name=""/>
        <dsp:cNvSpPr/>
      </dsp:nvSpPr>
      <dsp:spPr>
        <a:xfrm>
          <a:off x="0" y="0"/>
          <a:ext cx="2942974" cy="97536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smtClean="0"/>
            <a:t>Page calls </a:t>
          </a:r>
          <a:r>
            <a:rPr lang="en-US" sz="1400" kern="1200" dirty="0" err="1" smtClean="0"/>
            <a:t>Panel.Measure</a:t>
          </a:r>
          <a:r>
            <a:rPr lang="en-US" sz="1400" kern="1200" dirty="0" smtClean="0"/>
            <a:t> – passing available size</a:t>
          </a:r>
          <a:endParaRPr lang="en-US" sz="1400" kern="1200" dirty="0"/>
        </a:p>
      </dsp:txBody>
      <dsp:txXfrm>
        <a:off x="28567" y="28567"/>
        <a:ext cx="1776368" cy="918226"/>
      </dsp:txXfrm>
    </dsp:sp>
    <dsp:sp modelId="{ED20FE89-DADE-444E-9FF2-8C777CFC5131}">
      <dsp:nvSpPr>
        <dsp:cNvPr id="0" name=""/>
        <dsp:cNvSpPr/>
      </dsp:nvSpPr>
      <dsp:spPr>
        <a:xfrm>
          <a:off x="219767" y="1110826"/>
          <a:ext cx="2942974" cy="97536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smtClean="0"/>
            <a:t>Panel calls each </a:t>
          </a:r>
          <a:r>
            <a:rPr lang="en-US" sz="1400" kern="1200" dirty="0" err="1" smtClean="0"/>
            <a:t>Child.Measure</a:t>
          </a:r>
          <a:r>
            <a:rPr lang="en-US" sz="1400" kern="1200" dirty="0" smtClean="0"/>
            <a:t> (recursively) – passing available size</a:t>
          </a:r>
          <a:endParaRPr lang="en-US" sz="1400" kern="1200" dirty="0"/>
        </a:p>
      </dsp:txBody>
      <dsp:txXfrm>
        <a:off x="248334" y="1139393"/>
        <a:ext cx="2032089" cy="918226"/>
      </dsp:txXfrm>
    </dsp:sp>
    <dsp:sp modelId="{E18442AE-6B8D-41D6-A139-48B53F3BC909}">
      <dsp:nvSpPr>
        <dsp:cNvPr id="0" name=""/>
        <dsp:cNvSpPr/>
      </dsp:nvSpPr>
      <dsp:spPr>
        <a:xfrm>
          <a:off x="439535" y="2221653"/>
          <a:ext cx="2942974" cy="97536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smtClean="0"/>
            <a:t>Child returns to Panel its Desired Size</a:t>
          </a:r>
          <a:endParaRPr lang="en-US" sz="1400" kern="1200" dirty="0"/>
        </a:p>
      </dsp:txBody>
      <dsp:txXfrm>
        <a:off x="468102" y="2250220"/>
        <a:ext cx="2032089" cy="918226"/>
      </dsp:txXfrm>
    </dsp:sp>
    <dsp:sp modelId="{33816CEE-C4C3-4C88-AC62-E8DFC0B0C330}">
      <dsp:nvSpPr>
        <dsp:cNvPr id="0" name=""/>
        <dsp:cNvSpPr/>
      </dsp:nvSpPr>
      <dsp:spPr>
        <a:xfrm>
          <a:off x="659302" y="3332480"/>
          <a:ext cx="2942974" cy="97536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smtClean="0"/>
            <a:t>Panel calculates layout – resulting in Desired Size</a:t>
          </a:r>
          <a:endParaRPr lang="en-US" sz="1400" kern="1200" dirty="0"/>
        </a:p>
      </dsp:txBody>
      <dsp:txXfrm>
        <a:off x="687869" y="3361047"/>
        <a:ext cx="2032089" cy="918226"/>
      </dsp:txXfrm>
    </dsp:sp>
    <dsp:sp modelId="{80125EE5-1246-4E56-B629-079346D60DAE}">
      <dsp:nvSpPr>
        <dsp:cNvPr id="0" name=""/>
        <dsp:cNvSpPr/>
      </dsp:nvSpPr>
      <dsp:spPr>
        <a:xfrm>
          <a:off x="879070" y="4443306"/>
          <a:ext cx="2942974" cy="97536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smtClean="0"/>
            <a:t>Panel returns to Page its Desired Size</a:t>
          </a:r>
          <a:endParaRPr lang="en-US" sz="1400" kern="1200" dirty="0"/>
        </a:p>
      </dsp:txBody>
      <dsp:txXfrm>
        <a:off x="907637" y="4471873"/>
        <a:ext cx="2032089" cy="918226"/>
      </dsp:txXfrm>
    </dsp:sp>
    <dsp:sp modelId="{9B484217-2592-4B06-82BD-D4BEB9DDC6A5}">
      <dsp:nvSpPr>
        <dsp:cNvPr id="0" name=""/>
        <dsp:cNvSpPr/>
      </dsp:nvSpPr>
      <dsp:spPr>
        <a:xfrm>
          <a:off x="2308990" y="712554"/>
          <a:ext cx="633984" cy="633984"/>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en-US" sz="2800" kern="1200"/>
        </a:p>
      </dsp:txBody>
      <dsp:txXfrm>
        <a:off x="2451636" y="712554"/>
        <a:ext cx="348692" cy="477073"/>
      </dsp:txXfrm>
    </dsp:sp>
    <dsp:sp modelId="{4A175C32-50C5-4876-AE80-68602FE6BA23}">
      <dsp:nvSpPr>
        <dsp:cNvPr id="0" name=""/>
        <dsp:cNvSpPr/>
      </dsp:nvSpPr>
      <dsp:spPr>
        <a:xfrm>
          <a:off x="2528758" y="1823381"/>
          <a:ext cx="633984" cy="633984"/>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en-US" sz="2800" kern="1200"/>
        </a:p>
      </dsp:txBody>
      <dsp:txXfrm>
        <a:off x="2671404" y="1823381"/>
        <a:ext cx="348692" cy="477073"/>
      </dsp:txXfrm>
    </dsp:sp>
    <dsp:sp modelId="{FE615956-2C71-41E1-9C8A-28293796F2F0}">
      <dsp:nvSpPr>
        <dsp:cNvPr id="0" name=""/>
        <dsp:cNvSpPr/>
      </dsp:nvSpPr>
      <dsp:spPr>
        <a:xfrm>
          <a:off x="2748525" y="2917952"/>
          <a:ext cx="633984" cy="633984"/>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en-US" sz="2800" kern="1200"/>
        </a:p>
      </dsp:txBody>
      <dsp:txXfrm>
        <a:off x="2891171" y="2917952"/>
        <a:ext cx="348692" cy="477073"/>
      </dsp:txXfrm>
    </dsp:sp>
    <dsp:sp modelId="{51C9459B-415F-4389-BF47-1A66AE48AA8F}">
      <dsp:nvSpPr>
        <dsp:cNvPr id="0" name=""/>
        <dsp:cNvSpPr/>
      </dsp:nvSpPr>
      <dsp:spPr>
        <a:xfrm>
          <a:off x="2968293" y="4039616"/>
          <a:ext cx="633984" cy="633984"/>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en-US" sz="2800" kern="1200"/>
        </a:p>
      </dsp:txBody>
      <dsp:txXfrm>
        <a:off x="3110939" y="4039616"/>
        <a:ext cx="348692" cy="4770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AEBE1E-1CC1-4912-83FF-18D374CCD5F7}">
      <dsp:nvSpPr>
        <dsp:cNvPr id="0" name=""/>
        <dsp:cNvSpPr/>
      </dsp:nvSpPr>
      <dsp:spPr>
        <a:xfrm>
          <a:off x="0" y="0"/>
          <a:ext cx="3248738" cy="16256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Page calls </a:t>
          </a:r>
          <a:r>
            <a:rPr lang="en-US" sz="1800" kern="1200" dirty="0" err="1" smtClean="0"/>
            <a:t>Panel.Arrange</a:t>
          </a:r>
          <a:r>
            <a:rPr lang="en-US" sz="1800" kern="1200" dirty="0" smtClean="0"/>
            <a:t> – passing final size and location</a:t>
          </a:r>
          <a:endParaRPr lang="en-US" sz="1800" kern="1200" dirty="0"/>
        </a:p>
      </dsp:txBody>
      <dsp:txXfrm>
        <a:off x="46564" y="46564"/>
        <a:ext cx="1496685" cy="1532472"/>
      </dsp:txXfrm>
    </dsp:sp>
    <dsp:sp modelId="{5397F18B-607B-4644-9055-7F693CC02548}">
      <dsp:nvSpPr>
        <dsp:cNvPr id="0" name=""/>
        <dsp:cNvSpPr/>
      </dsp:nvSpPr>
      <dsp:spPr>
        <a:xfrm>
          <a:off x="286653" y="1896533"/>
          <a:ext cx="3248738" cy="16256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Panel calculates  layout using Final Size</a:t>
          </a:r>
          <a:endParaRPr lang="en-US" sz="1800" kern="1200" dirty="0"/>
        </a:p>
      </dsp:txBody>
      <dsp:txXfrm>
        <a:off x="334265" y="1944145"/>
        <a:ext cx="1810220" cy="1530376"/>
      </dsp:txXfrm>
    </dsp:sp>
    <dsp:sp modelId="{71B105AA-3CBB-4031-9BF9-42B4A8B76142}">
      <dsp:nvSpPr>
        <dsp:cNvPr id="0" name=""/>
        <dsp:cNvSpPr/>
      </dsp:nvSpPr>
      <dsp:spPr>
        <a:xfrm>
          <a:off x="573306" y="3793066"/>
          <a:ext cx="3248738" cy="16256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Panel calls each </a:t>
          </a:r>
          <a:r>
            <a:rPr lang="en-US" sz="1800" kern="1200" dirty="0" err="1" smtClean="0"/>
            <a:t>Child.Arrange</a:t>
          </a:r>
          <a:r>
            <a:rPr lang="en-US" sz="1800" kern="1200" dirty="0" smtClean="0"/>
            <a:t> (recursively) – passing final size and location</a:t>
          </a:r>
          <a:endParaRPr lang="en-US" sz="1800" kern="1200" dirty="0"/>
        </a:p>
      </dsp:txBody>
      <dsp:txXfrm>
        <a:off x="620918" y="3840678"/>
        <a:ext cx="1810220" cy="1530376"/>
      </dsp:txXfrm>
    </dsp:sp>
    <dsp:sp modelId="{C2B0A3AC-B1AE-42CF-A441-AE1C56060A5F}">
      <dsp:nvSpPr>
        <dsp:cNvPr id="0" name=""/>
        <dsp:cNvSpPr/>
      </dsp:nvSpPr>
      <dsp:spPr>
        <a:xfrm>
          <a:off x="2192098" y="1232746"/>
          <a:ext cx="1056640" cy="1056640"/>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2429842" y="1232746"/>
        <a:ext cx="581152" cy="795122"/>
      </dsp:txXfrm>
    </dsp:sp>
    <dsp:sp modelId="{0DDDB6EC-EA1D-41F4-84C5-F0913533D329}">
      <dsp:nvSpPr>
        <dsp:cNvPr id="0" name=""/>
        <dsp:cNvSpPr/>
      </dsp:nvSpPr>
      <dsp:spPr>
        <a:xfrm>
          <a:off x="2478751" y="3118442"/>
          <a:ext cx="1056640" cy="1056640"/>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2716495" y="3118442"/>
        <a:ext cx="581152" cy="795122"/>
      </dsp:txXfrm>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10/19/2015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10/19/2015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12282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SIGNAURE LAYOUT OR EXPERIENCE / bring up Radial</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2964356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3737830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3265999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3061266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3828610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a:p>
        </p:txBody>
      </p:sp>
    </p:spTree>
    <p:extLst>
      <p:ext uri="{BB962C8B-B14F-4D97-AF65-F5344CB8AC3E}">
        <p14:creationId xmlns:p14="http://schemas.microsoft.com/office/powerpoint/2010/main" val="931431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Stack</a:t>
            </a:r>
            <a:r>
              <a:rPr lang="en-US" baseline="0" dirty="0" smtClean="0"/>
              <a:t> Panel</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err="1" smtClean="0"/>
              <a:t>HorizontalAlignment</a:t>
            </a:r>
            <a:endParaRPr lang="en-US" baseline="0" dirty="0" smtClean="0"/>
          </a:p>
          <a:p>
            <a:pPr marL="228600" indent="-228600">
              <a:buAutoNum type="arabicPeriod"/>
            </a:pPr>
            <a:r>
              <a:rPr lang="en-US" baseline="0" dirty="0" smtClean="0"/>
              <a:t>Add Button / Transitions</a:t>
            </a:r>
          </a:p>
          <a:p>
            <a:pPr marL="228600" indent="-228600">
              <a:buAutoNum type="arabicPeriod"/>
            </a:pPr>
            <a:r>
              <a:rPr lang="en-US" baseline="0" dirty="0" smtClean="0"/>
              <a:t>* Column Panel</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a:p>
        </p:txBody>
      </p:sp>
    </p:spTree>
    <p:extLst>
      <p:ext uri="{BB962C8B-B14F-4D97-AF65-F5344CB8AC3E}">
        <p14:creationId xmlns:p14="http://schemas.microsoft.com/office/powerpoint/2010/main" val="2312897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955935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92354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967107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172165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1260161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SIGNAURE LAYOUT OR EXPERIENCE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16921216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dev.windows.com/"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hyperlink" Target="https://msdn.microsoft.com/en-us/library/windows/apps/xaml/mt228351.aspx"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Daren May </a:t>
            </a:r>
            <a:r>
              <a:rPr lang="en-US" dirty="0"/>
              <a:t>| </a:t>
            </a:r>
            <a:r>
              <a:rPr lang="en-US" dirty="0" smtClean="0"/>
              <a:t>President, CRANK211</a:t>
            </a:r>
          </a:p>
          <a:p>
            <a:r>
              <a:rPr lang="en-US" dirty="0" smtClean="0"/>
              <a:t>Jerry Nixon| Developer Evangelist, Microsoft</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XAML for </a:t>
            </a:r>
            <a:r>
              <a:rPr lang="en-US" sz="4000" dirty="0"/>
              <a:t>Windows 10: </a:t>
            </a:r>
            <a:r>
              <a:rPr lang="en-US" sz="4000" dirty="0" smtClean="0"/>
              <a:t>Layout</a:t>
            </a:r>
            <a:endParaRPr lang="en-US" sz="4000" dirty="0"/>
          </a:p>
        </p:txBody>
      </p:sp>
    </p:spTree>
    <p:extLst>
      <p:ext uri="{BB962C8B-B14F-4D97-AF65-F5344CB8AC3E}">
        <p14:creationId xmlns:p14="http://schemas.microsoft.com/office/powerpoint/2010/main" val="16287513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234" y="3047964"/>
            <a:ext cx="11524432" cy="1063487"/>
          </a:xfrm>
        </p:spPr>
        <p:txBody>
          <a:bodyPr/>
          <a:lstStyle/>
          <a:p>
            <a:r>
              <a:rPr lang="en-US" dirty="0" smtClean="0"/>
              <a:t>Why build a custom panel?</a:t>
            </a:r>
            <a:endParaRPr lang="en-US" dirty="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 you really need a custom panel?</a:t>
            </a:r>
            <a:endParaRPr lang="en-US" dirty="0"/>
          </a:p>
        </p:txBody>
      </p:sp>
      <p:sp>
        <p:nvSpPr>
          <p:cNvPr id="5" name="Rectangle 4"/>
          <p:cNvSpPr/>
          <p:nvPr/>
        </p:nvSpPr>
        <p:spPr>
          <a:xfrm>
            <a:off x="485192" y="1688841"/>
            <a:ext cx="3625649" cy="4749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14408" y="1828800"/>
            <a:ext cx="1401004" cy="643812"/>
          </a:xfrm>
          <a:prstGeom prst="rect">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Rectangle 6"/>
          <p:cNvSpPr/>
          <p:nvPr/>
        </p:nvSpPr>
        <p:spPr>
          <a:xfrm>
            <a:off x="614408" y="2593845"/>
            <a:ext cx="1401004" cy="643812"/>
          </a:xfrm>
          <a:prstGeom prst="rect">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Rectangle 7"/>
          <p:cNvSpPr/>
          <p:nvPr/>
        </p:nvSpPr>
        <p:spPr>
          <a:xfrm>
            <a:off x="614408" y="3368416"/>
            <a:ext cx="3329212" cy="643812"/>
          </a:xfrm>
          <a:prstGeom prst="rect">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Rectangle 8"/>
          <p:cNvSpPr/>
          <p:nvPr/>
        </p:nvSpPr>
        <p:spPr>
          <a:xfrm>
            <a:off x="614408" y="4133461"/>
            <a:ext cx="1401004" cy="643812"/>
          </a:xfrm>
          <a:prstGeom prst="rect">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Rectangle 9"/>
          <p:cNvSpPr/>
          <p:nvPr/>
        </p:nvSpPr>
        <p:spPr>
          <a:xfrm>
            <a:off x="4240057" y="1688841"/>
            <a:ext cx="3625649" cy="4749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323665" y="1828800"/>
            <a:ext cx="1664607" cy="1856792"/>
          </a:xfrm>
          <a:prstGeom prst="rect">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Rectangle 14"/>
          <p:cNvSpPr/>
          <p:nvPr/>
        </p:nvSpPr>
        <p:spPr>
          <a:xfrm>
            <a:off x="6071882" y="1828800"/>
            <a:ext cx="1664607" cy="1856792"/>
          </a:xfrm>
          <a:prstGeom prst="rect">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Rectangle 15"/>
          <p:cNvSpPr/>
          <p:nvPr/>
        </p:nvSpPr>
        <p:spPr>
          <a:xfrm>
            <a:off x="4323665" y="3816155"/>
            <a:ext cx="1664607" cy="1856792"/>
          </a:xfrm>
          <a:prstGeom prst="rect">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7" name="Rectangle 16"/>
          <p:cNvSpPr/>
          <p:nvPr/>
        </p:nvSpPr>
        <p:spPr>
          <a:xfrm>
            <a:off x="6071882" y="3816155"/>
            <a:ext cx="1664607" cy="1856792"/>
          </a:xfrm>
          <a:prstGeom prst="rect">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Rectangle 18"/>
          <p:cNvSpPr/>
          <p:nvPr/>
        </p:nvSpPr>
        <p:spPr>
          <a:xfrm>
            <a:off x="7994922" y="1688841"/>
            <a:ext cx="3625649" cy="4749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8078530" y="1828800"/>
            <a:ext cx="1664607" cy="2472612"/>
          </a:xfrm>
          <a:prstGeom prst="rect">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Rectangle 20"/>
          <p:cNvSpPr/>
          <p:nvPr/>
        </p:nvSpPr>
        <p:spPr>
          <a:xfrm>
            <a:off x="9826747" y="2929812"/>
            <a:ext cx="1664607" cy="961053"/>
          </a:xfrm>
          <a:prstGeom prst="rect">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Rectangle 21"/>
          <p:cNvSpPr/>
          <p:nvPr/>
        </p:nvSpPr>
        <p:spPr>
          <a:xfrm>
            <a:off x="8078530" y="4404049"/>
            <a:ext cx="1664607" cy="1268898"/>
          </a:xfrm>
          <a:prstGeom prst="rect">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Rectangle 22"/>
          <p:cNvSpPr/>
          <p:nvPr/>
        </p:nvSpPr>
        <p:spPr>
          <a:xfrm>
            <a:off x="9826747" y="4021428"/>
            <a:ext cx="1664607" cy="2090123"/>
          </a:xfrm>
          <a:prstGeom prst="rect">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Rectangle 23"/>
          <p:cNvSpPr/>
          <p:nvPr/>
        </p:nvSpPr>
        <p:spPr>
          <a:xfrm>
            <a:off x="9826747" y="1828800"/>
            <a:ext cx="1664607" cy="961053"/>
          </a:xfrm>
          <a:prstGeom prst="rect">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Rectangle 24"/>
          <p:cNvSpPr/>
          <p:nvPr/>
        </p:nvSpPr>
        <p:spPr>
          <a:xfrm>
            <a:off x="614408" y="4898506"/>
            <a:ext cx="1401004" cy="643812"/>
          </a:xfrm>
          <a:prstGeom prst="rect">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0024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27637" y="1660561"/>
            <a:ext cx="3625649" cy="4749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Diagram 11"/>
          <p:cNvGraphicFramePr/>
          <p:nvPr>
            <p:extLst>
              <p:ext uri="{D42A27DB-BD31-4B8C-83A1-F6EECF244321}">
                <p14:modId xmlns:p14="http://schemas.microsoft.com/office/powerpoint/2010/main" val="2128461311"/>
              </p:ext>
            </p:extLst>
          </p:nvPr>
        </p:nvGraphicFramePr>
        <p:xfrm>
          <a:off x="4105675" y="2745344"/>
          <a:ext cx="3869571" cy="25797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6"/>
          <p:cNvSpPr>
            <a:spLocks noGrp="1"/>
          </p:cNvSpPr>
          <p:nvPr>
            <p:ph type="title"/>
          </p:nvPr>
        </p:nvSpPr>
        <p:spPr/>
        <p:txBody>
          <a:bodyPr/>
          <a:lstStyle/>
          <a:p>
            <a:r>
              <a:rPr lang="en-US" dirty="0" smtClean="0"/>
              <a:t>What about this?</a:t>
            </a:r>
            <a:endParaRPr lang="en-US" dirty="0"/>
          </a:p>
        </p:txBody>
      </p:sp>
    </p:spTree>
    <p:extLst>
      <p:ext uri="{BB962C8B-B14F-4D97-AF65-F5344CB8AC3E}">
        <p14:creationId xmlns:p14="http://schemas.microsoft.com/office/powerpoint/2010/main" val="33555660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Derive from Panel</a:t>
            </a:r>
            <a:endParaRPr lang="en-US" dirty="0"/>
          </a:p>
        </p:txBody>
      </p:sp>
      <p:sp>
        <p:nvSpPr>
          <p:cNvPr id="3" name="Content Placeholder 2"/>
          <p:cNvSpPr>
            <a:spLocks noGrp="1"/>
          </p:cNvSpPr>
          <p:nvPr>
            <p:ph sz="quarter" idx="10"/>
          </p:nvPr>
        </p:nvSpPr>
        <p:spPr/>
        <p:txBody>
          <a:bodyPr/>
          <a:lstStyle/>
          <a:p>
            <a:r>
              <a:rPr lang="en-US" dirty="0" smtClean="0"/>
              <a:t>Derive from Panel (or a more specific panel such as Grid)</a:t>
            </a:r>
          </a:p>
          <a:p>
            <a:r>
              <a:rPr lang="en-US" dirty="0" smtClean="0"/>
              <a:t>Inherits</a:t>
            </a:r>
          </a:p>
          <a:p>
            <a:pPr lvl="1"/>
            <a:r>
              <a:rPr lang="en-US" dirty="0" smtClean="0"/>
              <a:t>Children</a:t>
            </a:r>
          </a:p>
          <a:p>
            <a:pPr lvl="1"/>
            <a:r>
              <a:rPr lang="en-US" dirty="0" smtClean="0"/>
              <a:t>Background, </a:t>
            </a:r>
            <a:r>
              <a:rPr lang="en-US" dirty="0" err="1" smtClean="0"/>
              <a:t>ChildrenTransitions</a:t>
            </a:r>
            <a:r>
              <a:rPr lang="en-US" dirty="0" smtClean="0"/>
              <a:t> and </a:t>
            </a:r>
            <a:r>
              <a:rPr lang="en-US" dirty="0" err="1" smtClean="0"/>
              <a:t>ItemsHost</a:t>
            </a:r>
            <a:endParaRPr lang="en-US" dirty="0" smtClean="0"/>
          </a:p>
          <a:p>
            <a:pPr lvl="2"/>
            <a:r>
              <a:rPr lang="en-US" dirty="0" smtClean="0"/>
              <a:t>Typically unchanged</a:t>
            </a:r>
          </a:p>
          <a:p>
            <a:r>
              <a:rPr lang="en-US" dirty="0" smtClean="0"/>
              <a:t>Override and implement (most work here)</a:t>
            </a:r>
          </a:p>
          <a:p>
            <a:pPr lvl="1"/>
            <a:r>
              <a:rPr lang="en-US" dirty="0" err="1" smtClean="0"/>
              <a:t>MeasureOverride</a:t>
            </a:r>
            <a:r>
              <a:rPr lang="en-US" dirty="0" smtClean="0"/>
              <a:t> - not override Measure()</a:t>
            </a:r>
          </a:p>
          <a:p>
            <a:pPr lvl="1"/>
            <a:r>
              <a:rPr lang="en-US" dirty="0" err="1"/>
              <a:t>ArrangeOverride</a:t>
            </a:r>
            <a:r>
              <a:rPr lang="en-US" dirty="0"/>
              <a:t> </a:t>
            </a:r>
            <a:r>
              <a:rPr lang="en-US" dirty="0" smtClean="0"/>
              <a:t>- not </a:t>
            </a:r>
            <a:r>
              <a:rPr lang="en-US" dirty="0"/>
              <a:t>override </a:t>
            </a:r>
            <a:r>
              <a:rPr lang="en-US" dirty="0" smtClean="0"/>
              <a:t>Arrange()</a:t>
            </a:r>
            <a:endParaRPr lang="en-US" dirty="0"/>
          </a:p>
        </p:txBody>
      </p:sp>
    </p:spTree>
    <p:extLst>
      <p:ext uri="{BB962C8B-B14F-4D97-AF65-F5344CB8AC3E}">
        <p14:creationId xmlns:p14="http://schemas.microsoft.com/office/powerpoint/2010/main" val="24954340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Children</a:t>
            </a:r>
            <a:endParaRPr lang="en-US" dirty="0"/>
          </a:p>
        </p:txBody>
      </p:sp>
      <p:sp>
        <p:nvSpPr>
          <p:cNvPr id="3" name="Content Placeholder 2"/>
          <p:cNvSpPr>
            <a:spLocks noGrp="1"/>
          </p:cNvSpPr>
          <p:nvPr>
            <p:ph sz="quarter" idx="10"/>
          </p:nvPr>
        </p:nvSpPr>
        <p:spPr/>
        <p:txBody>
          <a:bodyPr/>
          <a:lstStyle/>
          <a:p>
            <a:r>
              <a:rPr lang="en-US" dirty="0" err="1" smtClean="0"/>
              <a:t>UIElementCollection</a:t>
            </a:r>
            <a:r>
              <a:rPr lang="en-US" dirty="0" smtClean="0"/>
              <a:t> (</a:t>
            </a:r>
            <a:r>
              <a:rPr lang="en-US" dirty="0" err="1" smtClean="0"/>
              <a:t>IList</a:t>
            </a:r>
            <a:r>
              <a:rPr lang="en-US" dirty="0" smtClean="0"/>
              <a:t>&lt;T&gt;)</a:t>
            </a:r>
          </a:p>
          <a:p>
            <a:r>
              <a:rPr lang="en-US" dirty="0" smtClean="0"/>
              <a:t>Stores contained child elements</a:t>
            </a:r>
          </a:p>
          <a:p>
            <a:r>
              <a:rPr lang="en-US" dirty="0" err="1" smtClean="0"/>
              <a:t>Children.Count</a:t>
            </a:r>
            <a:r>
              <a:rPr lang="en-US" dirty="0" smtClean="0"/>
              <a:t> may be useful in your layout algorithm</a:t>
            </a:r>
          </a:p>
        </p:txBody>
      </p:sp>
    </p:spTree>
    <p:extLst>
      <p:ext uri="{BB962C8B-B14F-4D97-AF65-F5344CB8AC3E}">
        <p14:creationId xmlns:p14="http://schemas.microsoft.com/office/powerpoint/2010/main" val="38274819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Methods</a:t>
            </a:r>
            <a:endParaRPr lang="en-US" dirty="0"/>
          </a:p>
        </p:txBody>
      </p:sp>
      <p:sp>
        <p:nvSpPr>
          <p:cNvPr id="3" name="Content Placeholder 2"/>
          <p:cNvSpPr>
            <a:spLocks noGrp="1"/>
          </p:cNvSpPr>
          <p:nvPr>
            <p:ph sz="quarter" idx="10"/>
          </p:nvPr>
        </p:nvSpPr>
        <p:spPr>
          <a:xfrm>
            <a:off x="379413" y="1388226"/>
            <a:ext cx="7237445" cy="5290388"/>
          </a:xfrm>
        </p:spPr>
        <p:txBody>
          <a:bodyPr/>
          <a:lstStyle/>
          <a:p>
            <a:pPr marL="0" indent="0">
              <a:buNone/>
            </a:pPr>
            <a:r>
              <a:rPr lang="en-US" dirty="0" smtClean="0"/>
              <a:t>There are two panel phases:</a:t>
            </a:r>
          </a:p>
          <a:p>
            <a:pPr marL="971396" lvl="1" indent="-514350">
              <a:buFont typeface="+mj-lt"/>
              <a:buAutoNum type="arabicPeriod"/>
            </a:pPr>
            <a:r>
              <a:rPr lang="en-US" dirty="0" smtClean="0"/>
              <a:t>Measure</a:t>
            </a:r>
          </a:p>
          <a:p>
            <a:pPr marL="971396" lvl="1" indent="-514350">
              <a:buFont typeface="+mj-lt"/>
              <a:buAutoNum type="arabicPeriod"/>
            </a:pPr>
            <a:r>
              <a:rPr lang="en-US" dirty="0" smtClean="0"/>
              <a:t>Arrange</a:t>
            </a:r>
          </a:p>
        </p:txBody>
      </p:sp>
      <p:graphicFrame>
        <p:nvGraphicFramePr>
          <p:cNvPr id="5" name="Diagram 4"/>
          <p:cNvGraphicFramePr/>
          <p:nvPr>
            <p:extLst>
              <p:ext uri="{D42A27DB-BD31-4B8C-83A1-F6EECF244321}">
                <p14:modId xmlns:p14="http://schemas.microsoft.com/office/powerpoint/2010/main" val="4097744216"/>
              </p:ext>
            </p:extLst>
          </p:nvPr>
        </p:nvGraphicFramePr>
        <p:xfrm>
          <a:off x="5872899" y="182215"/>
          <a:ext cx="6410227" cy="6496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241027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 Phase</a:t>
            </a:r>
            <a:endParaRPr lang="en-US" dirty="0"/>
          </a:p>
        </p:txBody>
      </p:sp>
      <p:sp>
        <p:nvSpPr>
          <p:cNvPr id="3" name="Content Placeholder 2"/>
          <p:cNvSpPr>
            <a:spLocks noGrp="1"/>
          </p:cNvSpPr>
          <p:nvPr>
            <p:ph sz="quarter" idx="10"/>
          </p:nvPr>
        </p:nvSpPr>
        <p:spPr>
          <a:xfrm>
            <a:off x="379413" y="1388226"/>
            <a:ext cx="7218591" cy="5290388"/>
          </a:xfrm>
        </p:spPr>
        <p:txBody>
          <a:bodyPr/>
          <a:lstStyle/>
          <a:p>
            <a:r>
              <a:rPr lang="en-US" dirty="0" smtClean="0"/>
              <a:t>Implemented in </a:t>
            </a:r>
            <a:r>
              <a:rPr lang="en-US" dirty="0" err="1" smtClean="0"/>
              <a:t>MeasureOverride</a:t>
            </a:r>
            <a:endParaRPr lang="en-US" dirty="0" smtClean="0"/>
          </a:p>
          <a:p>
            <a:r>
              <a:rPr lang="en-US" dirty="0" smtClean="0"/>
              <a:t>Query each child for </a:t>
            </a:r>
            <a:r>
              <a:rPr lang="en-US" dirty="0" err="1" smtClean="0"/>
              <a:t>DesiredSize</a:t>
            </a:r>
            <a:endParaRPr lang="en-US" dirty="0" smtClean="0"/>
          </a:p>
          <a:p>
            <a:pPr lvl="1"/>
            <a:r>
              <a:rPr lang="en-US" dirty="0" smtClean="0"/>
              <a:t>By calling their Measure method</a:t>
            </a:r>
          </a:p>
          <a:p>
            <a:r>
              <a:rPr lang="en-US" dirty="0" smtClean="0"/>
              <a:t>Determine your </a:t>
            </a:r>
            <a:r>
              <a:rPr lang="en-US" dirty="0" err="1" smtClean="0"/>
              <a:t>DesiredSize</a:t>
            </a:r>
            <a:endParaRPr lang="en-US" dirty="0" smtClean="0"/>
          </a:p>
          <a:p>
            <a:pPr lvl="1"/>
            <a:r>
              <a:rPr lang="en-US" dirty="0" smtClean="0"/>
              <a:t>This is a product of your unique layout</a:t>
            </a:r>
          </a:p>
          <a:p>
            <a:r>
              <a:rPr lang="en-US" dirty="0" smtClean="0"/>
              <a:t>Do not call </a:t>
            </a:r>
            <a:r>
              <a:rPr lang="en-US" dirty="0" err="1" smtClean="0"/>
              <a:t>base.MeasureOverride</a:t>
            </a:r>
            <a:r>
              <a:rPr lang="en-US" dirty="0" smtClean="0"/>
              <a:t>();</a:t>
            </a:r>
          </a:p>
          <a:p>
            <a:pPr lvl="1"/>
            <a:r>
              <a:rPr lang="en-US" dirty="0" smtClean="0"/>
              <a:t>It has not native implementation </a:t>
            </a:r>
          </a:p>
        </p:txBody>
      </p:sp>
      <p:graphicFrame>
        <p:nvGraphicFramePr>
          <p:cNvPr id="4" name="Diagram 3"/>
          <p:cNvGraphicFramePr/>
          <p:nvPr>
            <p:extLst>
              <p:ext uri="{D42A27DB-BD31-4B8C-83A1-F6EECF244321}">
                <p14:modId xmlns:p14="http://schemas.microsoft.com/office/powerpoint/2010/main" val="4284155015"/>
              </p:ext>
            </p:extLst>
          </p:nvPr>
        </p:nvGraphicFramePr>
        <p:xfrm>
          <a:off x="7933179" y="879921"/>
          <a:ext cx="3822045"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00811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Panel.MeasureOverride</a:t>
            </a:r>
            <a:r>
              <a:rPr lang="en-US" dirty="0" smtClean="0"/>
              <a:t>(Size)</a:t>
            </a:r>
            <a:endParaRPr lang="en-US" dirty="0"/>
          </a:p>
        </p:txBody>
      </p:sp>
      <p:pic>
        <p:nvPicPr>
          <p:cNvPr id="6" name="Picture 5"/>
          <p:cNvPicPr>
            <a:picLocks noChangeAspect="1"/>
          </p:cNvPicPr>
          <p:nvPr/>
        </p:nvPicPr>
        <p:blipFill>
          <a:blip r:embed="rId2"/>
          <a:stretch>
            <a:fillRect/>
          </a:stretch>
        </p:blipFill>
        <p:spPr>
          <a:xfrm>
            <a:off x="379514" y="1245702"/>
            <a:ext cx="8096250" cy="4076700"/>
          </a:xfrm>
          <a:prstGeom prst="rect">
            <a:avLst/>
          </a:prstGeom>
        </p:spPr>
      </p:pic>
      <p:sp>
        <p:nvSpPr>
          <p:cNvPr id="5" name="Rounded Rectangle 4"/>
          <p:cNvSpPr/>
          <p:nvPr/>
        </p:nvSpPr>
        <p:spPr>
          <a:xfrm>
            <a:off x="1443893" y="3387747"/>
            <a:ext cx="4070787" cy="392402"/>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54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Arrange Phase</a:t>
            </a:r>
            <a:endParaRPr lang="en-US" dirty="0"/>
          </a:p>
        </p:txBody>
      </p:sp>
      <p:sp>
        <p:nvSpPr>
          <p:cNvPr id="3" name="Content Placeholder 2"/>
          <p:cNvSpPr>
            <a:spLocks noGrp="1"/>
          </p:cNvSpPr>
          <p:nvPr>
            <p:ph sz="quarter" idx="10"/>
          </p:nvPr>
        </p:nvSpPr>
        <p:spPr>
          <a:xfrm>
            <a:off x="379413" y="1388226"/>
            <a:ext cx="7209164" cy="5290388"/>
          </a:xfrm>
        </p:spPr>
        <p:txBody>
          <a:bodyPr/>
          <a:lstStyle/>
          <a:p>
            <a:r>
              <a:rPr lang="en-US" dirty="0" smtClean="0"/>
              <a:t>Implemented in </a:t>
            </a:r>
            <a:r>
              <a:rPr lang="en-US" dirty="0" err="1" smtClean="0"/>
              <a:t>ArrangeOverride</a:t>
            </a:r>
            <a:endParaRPr lang="en-US" dirty="0" smtClean="0"/>
          </a:p>
          <a:p>
            <a:r>
              <a:rPr lang="en-US" dirty="0" smtClean="0"/>
              <a:t>Determine each child’s location (x, y)</a:t>
            </a:r>
          </a:p>
          <a:p>
            <a:r>
              <a:rPr lang="en-US" dirty="0" smtClean="0"/>
              <a:t>Calls child’s Arrange method</a:t>
            </a:r>
          </a:p>
          <a:p>
            <a:pPr lvl="1"/>
            <a:r>
              <a:rPr lang="en-US" dirty="0" smtClean="0"/>
              <a:t>This ensures the child is rendered</a:t>
            </a:r>
          </a:p>
          <a:p>
            <a:r>
              <a:rPr lang="en-US" dirty="0" smtClean="0"/>
              <a:t>Do not call </a:t>
            </a:r>
            <a:r>
              <a:rPr lang="en-US" dirty="0" err="1" smtClean="0"/>
              <a:t>base.ArrangeOverride</a:t>
            </a:r>
            <a:r>
              <a:rPr lang="en-US" dirty="0" smtClean="0"/>
              <a:t>()</a:t>
            </a:r>
          </a:p>
          <a:p>
            <a:r>
              <a:rPr lang="en-US" dirty="0" smtClean="0"/>
              <a:t>Notes:</a:t>
            </a:r>
          </a:p>
          <a:p>
            <a:pPr lvl="1"/>
            <a:r>
              <a:rPr lang="en-US" dirty="0" smtClean="0"/>
              <a:t>Your panel may have to force size restrictions on children</a:t>
            </a:r>
          </a:p>
          <a:p>
            <a:pPr lvl="1"/>
            <a:r>
              <a:rPr lang="en-US" dirty="0" smtClean="0"/>
              <a:t>Children may need to be clipped</a:t>
            </a:r>
          </a:p>
        </p:txBody>
      </p:sp>
      <p:graphicFrame>
        <p:nvGraphicFramePr>
          <p:cNvPr id="5" name="Diagram 4"/>
          <p:cNvGraphicFramePr/>
          <p:nvPr>
            <p:extLst>
              <p:ext uri="{D42A27DB-BD31-4B8C-83A1-F6EECF244321}">
                <p14:modId xmlns:p14="http://schemas.microsoft.com/office/powerpoint/2010/main" val="570876270"/>
              </p:ext>
            </p:extLst>
          </p:nvPr>
        </p:nvGraphicFramePr>
        <p:xfrm>
          <a:off x="7933179" y="879921"/>
          <a:ext cx="3822045"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13465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Panel.ArrangeOverride</a:t>
            </a:r>
            <a:r>
              <a:rPr lang="en-US" dirty="0" smtClean="0"/>
              <a:t>(Size)</a:t>
            </a:r>
            <a:endParaRPr lang="en-US" dirty="0"/>
          </a:p>
        </p:txBody>
      </p:sp>
      <p:pic>
        <p:nvPicPr>
          <p:cNvPr id="6" name="Picture 5"/>
          <p:cNvPicPr>
            <a:picLocks noChangeAspect="1"/>
          </p:cNvPicPr>
          <p:nvPr/>
        </p:nvPicPr>
        <p:blipFill>
          <a:blip r:embed="rId2"/>
          <a:stretch>
            <a:fillRect/>
          </a:stretch>
        </p:blipFill>
        <p:spPr>
          <a:xfrm>
            <a:off x="379514" y="1245702"/>
            <a:ext cx="9953625" cy="4429125"/>
          </a:xfrm>
          <a:prstGeom prst="rect">
            <a:avLst/>
          </a:prstGeom>
        </p:spPr>
      </p:pic>
      <p:sp>
        <p:nvSpPr>
          <p:cNvPr id="5" name="Rounded Rectangle 4"/>
          <p:cNvSpPr/>
          <p:nvPr/>
        </p:nvSpPr>
        <p:spPr>
          <a:xfrm>
            <a:off x="1425040" y="3708259"/>
            <a:ext cx="8908099" cy="392402"/>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4266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Daren May | ‏@</a:t>
            </a:r>
            <a:r>
              <a:rPr lang="en-US" dirty="0" err="1" smtClean="0"/>
              <a:t>darenmay</a:t>
            </a:r>
            <a:r>
              <a:rPr lang="en-US" dirty="0" smtClean="0"/>
              <a:t> </a:t>
            </a:r>
            <a:endParaRPr lang="en-US" dirty="0"/>
          </a:p>
        </p:txBody>
      </p:sp>
      <p:sp>
        <p:nvSpPr>
          <p:cNvPr id="7" name="Content Placeholder 6"/>
          <p:cNvSpPr>
            <a:spLocks noGrp="1"/>
          </p:cNvSpPr>
          <p:nvPr>
            <p:ph idx="10"/>
          </p:nvPr>
        </p:nvSpPr>
        <p:spPr>
          <a:xfrm>
            <a:off x="379413" y="2686832"/>
            <a:ext cx="11525250" cy="3991781"/>
          </a:xfrm>
        </p:spPr>
        <p:txBody>
          <a:bodyPr/>
          <a:lstStyle/>
          <a:p>
            <a:r>
              <a:rPr lang="en-US" dirty="0" smtClean="0"/>
              <a:t>Daren </a:t>
            </a:r>
            <a:r>
              <a:rPr lang="en-US" dirty="0"/>
              <a:t>May is the President and co-founder of Crank211 — a company that specializes in designing and building next-level digital experiences. </a:t>
            </a:r>
            <a:endParaRPr lang="en-US" dirty="0" smtClean="0"/>
          </a:p>
          <a:p>
            <a:r>
              <a:rPr lang="en-US" dirty="0" smtClean="0"/>
              <a:t>Daren </a:t>
            </a:r>
            <a:r>
              <a:rPr lang="en-US" dirty="0"/>
              <a:t>has written and presented a number of MVAs and spoken at Microsoft Ignite. He </a:t>
            </a:r>
            <a:r>
              <a:rPr lang="en-US" dirty="0" smtClean="0"/>
              <a:t>has </a:t>
            </a:r>
            <a:r>
              <a:rPr lang="en-US" dirty="0"/>
              <a:t>been developing XAML-based solutions since the heady days of “Avalon” (the early name for WPF).</a:t>
            </a:r>
            <a:endParaRPr lang="en-US" dirty="0" smtClean="0"/>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bwMode="auto">
          <a:xfrm>
            <a:off x="9703020" y="202030"/>
            <a:ext cx="2259281" cy="2259281"/>
          </a:xfrm>
          <a:prstGeom prst="rect">
            <a:avLst/>
          </a:prstGeom>
          <a:noFill/>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21753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Custom </a:t>
            </a:r>
            <a:r>
              <a:rPr lang="en-US" smtClean="0"/>
              <a:t>Panel Demo</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31387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Custom </a:t>
            </a:r>
            <a:r>
              <a:rPr lang="en-US" smtClean="0"/>
              <a:t>Panel Demos</a:t>
            </a:r>
            <a:endParaRPr lang="en-US" dirty="0"/>
          </a:p>
        </p:txBody>
      </p:sp>
    </p:spTree>
    <p:extLst>
      <p:ext uri="{BB962C8B-B14F-4D97-AF65-F5344CB8AC3E}">
        <p14:creationId xmlns:p14="http://schemas.microsoft.com/office/powerpoint/2010/main" val="2640653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7" name="Content Placeholder 6"/>
          <p:cNvSpPr>
            <a:spLocks noGrp="1"/>
          </p:cNvSpPr>
          <p:nvPr>
            <p:ph sz="quarter" idx="10"/>
          </p:nvPr>
        </p:nvSpPr>
        <p:spPr/>
        <p:txBody>
          <a:bodyPr>
            <a:normAutofit/>
          </a:bodyPr>
          <a:lstStyle/>
          <a:p>
            <a:r>
              <a:rPr lang="en-GB" dirty="0"/>
              <a:t>Custom </a:t>
            </a:r>
            <a:r>
              <a:rPr lang="en-GB"/>
              <a:t>Panel </a:t>
            </a:r>
            <a:r>
              <a:rPr lang="en-GB" smtClean="0"/>
              <a:t>Basics</a:t>
            </a:r>
          </a:p>
          <a:p>
            <a:pPr lvl="1"/>
            <a:r>
              <a:rPr lang="en-GB" smtClean="0"/>
              <a:t>MeasureOverride</a:t>
            </a:r>
          </a:p>
          <a:p>
            <a:pPr lvl="1"/>
            <a:r>
              <a:rPr lang="en-GB" smtClean="0"/>
              <a:t>ArrangeOverride</a:t>
            </a:r>
            <a:endParaRPr lang="en-GB" dirty="0"/>
          </a:p>
          <a:p>
            <a:r>
              <a:rPr lang="en-GB" dirty="0"/>
              <a:t>Building a Custom Panel</a:t>
            </a:r>
          </a:p>
        </p:txBody>
      </p:sp>
    </p:spTree>
    <p:extLst>
      <p:ext uri="{BB962C8B-B14F-4D97-AF65-F5344CB8AC3E}">
        <p14:creationId xmlns:p14="http://schemas.microsoft.com/office/powerpoint/2010/main" val="9224673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Jerry Nixon | ‏@</a:t>
            </a:r>
            <a:r>
              <a:rPr lang="en-US" dirty="0" err="1" smtClean="0"/>
              <a:t>jerrynixon</a:t>
            </a:r>
            <a:r>
              <a:rPr lang="en-US" dirty="0" smtClean="0"/>
              <a:t> </a:t>
            </a:r>
            <a:endParaRPr lang="en-US" dirty="0"/>
          </a:p>
        </p:txBody>
      </p:sp>
      <p:sp>
        <p:nvSpPr>
          <p:cNvPr id="7" name="Content Placeholder 6"/>
          <p:cNvSpPr>
            <a:spLocks noGrp="1"/>
          </p:cNvSpPr>
          <p:nvPr>
            <p:ph idx="10"/>
          </p:nvPr>
        </p:nvSpPr>
        <p:spPr>
          <a:xfrm>
            <a:off x="379413" y="2686832"/>
            <a:ext cx="11525250" cy="3991781"/>
          </a:xfrm>
        </p:spPr>
        <p:txBody>
          <a:bodyPr/>
          <a:lstStyle/>
          <a:p>
            <a:r>
              <a:rPr lang="en-US" dirty="0"/>
              <a:t>Microsoft Developer Evangelist</a:t>
            </a:r>
          </a:p>
          <a:p>
            <a:pPr lvl="1"/>
            <a:r>
              <a:rPr lang="en-US" dirty="0"/>
              <a:t>Reaching Professional &amp; Student Communities</a:t>
            </a:r>
          </a:p>
          <a:p>
            <a:pPr lvl="1"/>
            <a:r>
              <a:rPr lang="en-US" dirty="0" smtClean="0"/>
              <a:t>Teaching </a:t>
            </a:r>
            <a:r>
              <a:rPr lang="en-US" dirty="0"/>
              <a:t>Developers about </a:t>
            </a:r>
            <a:r>
              <a:rPr lang="en-US" dirty="0" smtClean="0"/>
              <a:t>Windows</a:t>
            </a:r>
            <a:endParaRPr lang="en-US" dirty="0"/>
          </a:p>
          <a:p>
            <a:pPr lvl="1"/>
            <a:r>
              <a:rPr lang="en-US" dirty="0"/>
              <a:t>Teaching Developers about </a:t>
            </a:r>
            <a:r>
              <a:rPr lang="en-US" dirty="0" smtClean="0"/>
              <a:t>XAML</a:t>
            </a:r>
          </a:p>
          <a:p>
            <a:pPr lvl="1"/>
            <a:r>
              <a:rPr lang="en-US" dirty="0" smtClean="0"/>
              <a:t>Author of Template 10</a:t>
            </a:r>
          </a:p>
          <a:p>
            <a:r>
              <a:rPr lang="en-US" dirty="0"/>
              <a:t>http://</a:t>
            </a:r>
            <a:r>
              <a:rPr lang="en-US" dirty="0" err="1"/>
              <a:t>jerrynixon.com</a:t>
            </a:r>
            <a:endParaRPr lang="en-US" dirty="0"/>
          </a:p>
          <a:p>
            <a:pPr lvl="1"/>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4614" y="182215"/>
            <a:ext cx="2399332" cy="2399332"/>
          </a:xfrm>
          <a:prstGeom prst="rect">
            <a:avLst/>
          </a:prstGeom>
          <a:ln>
            <a:solidFill>
              <a:schemeClr val="tx1"/>
            </a:solidFill>
          </a:ln>
          <a:effectLst>
            <a:outerShdw blurRad="50800" dist="38100" dir="2700000" algn="tl" rotWithShape="0">
              <a:prstClr val="black">
                <a:alpha val="40000"/>
              </a:prst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04614" y="182215"/>
            <a:ext cx="2399332" cy="2399332"/>
          </a:xfrm>
          <a:prstGeom prst="rect">
            <a:avLst/>
          </a:prstGeom>
        </p:spPr>
      </p:pic>
    </p:spTree>
    <p:extLst>
      <p:ext uri="{BB962C8B-B14F-4D97-AF65-F5344CB8AC3E}">
        <p14:creationId xmlns:p14="http://schemas.microsoft.com/office/powerpoint/2010/main" val="802034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006472913"/>
              </p:ext>
            </p:extLst>
          </p:nvPr>
        </p:nvGraphicFramePr>
        <p:xfrm>
          <a:off x="379413" y="1417636"/>
          <a:ext cx="11525250" cy="2302896"/>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t>XAML for Windows 10: Layouts</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Layout</a:t>
                      </a:r>
                      <a:r>
                        <a:rPr lang="en-US" sz="2400" baseline="0" dirty="0" smtClean="0">
                          <a:latin typeface="Segoe UI Light" panose="020B0502040204020203" pitchFamily="34" charset="0"/>
                          <a:cs typeface="Segoe UI Light" panose="020B0502040204020203" pitchFamily="34" charset="0"/>
                        </a:rPr>
                        <a:t> Fundamentals</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 | </a:t>
                      </a:r>
                      <a:r>
                        <a:rPr lang="en-US" sz="2400" baseline="0" dirty="0" smtClean="0">
                          <a:latin typeface="Segoe UI Light" panose="020B0502040204020203" pitchFamily="34" charset="0"/>
                          <a:cs typeface="Segoe UI Light" panose="020B0502040204020203" pitchFamily="34" charset="0"/>
                        </a:rPr>
                        <a:t>Effective Layouts</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Custom Panel</a:t>
                      </a:r>
                      <a:endParaRPr lang="en-US" sz="2400" dirty="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bl>
          </a:graphicData>
        </a:graphic>
      </p:graphicFrame>
    </p:spTree>
    <p:extLst>
      <p:ext uri="{BB962C8B-B14F-4D97-AF65-F5344CB8AC3E}">
        <p14:creationId xmlns:p14="http://schemas.microsoft.com/office/powerpoint/2010/main" val="2858423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Developers looking to make apps for Windows 10</a:t>
            </a:r>
          </a:p>
          <a:p>
            <a:pPr marL="457046" lvl="1" indent="0">
              <a:buNone/>
            </a:pPr>
            <a:endParaRPr lang="en-US" dirty="0" smtClean="0"/>
          </a:p>
          <a:p>
            <a:r>
              <a:rPr lang="en-US" dirty="0" smtClean="0"/>
              <a:t>Suggested Prerequisites/Supporting Material</a:t>
            </a:r>
          </a:p>
          <a:p>
            <a:pPr lvl="1"/>
            <a:r>
              <a:rPr lang="en-US" dirty="0" smtClean="0"/>
              <a:t>Basic C# knowledge</a:t>
            </a:r>
          </a:p>
          <a:p>
            <a:pPr lvl="1"/>
            <a:r>
              <a:rPr lang="en-US" dirty="0" smtClean="0"/>
              <a:t>Basic XAML</a:t>
            </a:r>
          </a:p>
          <a:p>
            <a:pPr marL="914090" lvl="2" indent="0">
              <a:buNone/>
            </a:pPr>
            <a:endParaRPr lang="en-US" dirty="0"/>
          </a:p>
          <a:p>
            <a:pPr lvl="1"/>
            <a:endParaRPr lang="en-US" dirty="0" smtClean="0"/>
          </a:p>
        </p:txBody>
      </p:sp>
    </p:spTree>
    <p:extLst>
      <p:ext uri="{BB962C8B-B14F-4D97-AF65-F5344CB8AC3E}">
        <p14:creationId xmlns:p14="http://schemas.microsoft.com/office/powerpoint/2010/main" val="24537432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Recommended Resources</a:t>
            </a:r>
          </a:p>
        </p:txBody>
      </p:sp>
      <p:sp>
        <p:nvSpPr>
          <p:cNvPr id="3" name="Content Placeholder 2"/>
          <p:cNvSpPr>
            <a:spLocks noGrp="1"/>
          </p:cNvSpPr>
          <p:nvPr>
            <p:ph sz="quarter" idx="10"/>
          </p:nvPr>
        </p:nvSpPr>
        <p:spPr/>
        <p:txBody>
          <a:bodyPr/>
          <a:lstStyle/>
          <a:p>
            <a:r>
              <a:rPr lang="en-US" dirty="0">
                <a:hlinkClick r:id="rId3"/>
              </a:rPr>
              <a:t>https://</a:t>
            </a:r>
            <a:r>
              <a:rPr lang="en-US" dirty="0" smtClean="0">
                <a:hlinkClick r:id="rId3"/>
              </a:rPr>
              <a:t>dev.windows.com/</a:t>
            </a:r>
            <a:endParaRPr lang="en-US" dirty="0" smtClean="0"/>
          </a:p>
          <a:p>
            <a:r>
              <a:rPr lang="en-US" dirty="0" smtClean="0"/>
              <a:t>MSDN Custom Panel Resource</a:t>
            </a:r>
          </a:p>
          <a:p>
            <a:pPr lvl="1"/>
            <a:r>
              <a:rPr lang="en-US" dirty="0">
                <a:hlinkClick r:id="rId4"/>
              </a:rPr>
              <a:t>https://msdn.microsoft.com/en-us/library/windows/apps/xaml/mt228351.aspx</a:t>
            </a:r>
            <a:r>
              <a:rPr lang="en-US" dirty="0" smtClean="0"/>
              <a:t> </a:t>
            </a:r>
          </a:p>
          <a:p>
            <a:pPr marL="0" indent="0">
              <a:buNone/>
            </a:pPr>
            <a:endParaRPr lang="en-US" dirty="0"/>
          </a:p>
        </p:txBody>
      </p:sp>
    </p:spTree>
    <p:extLst>
      <p:ext uri="{BB962C8B-B14F-4D97-AF65-F5344CB8AC3E}">
        <p14:creationId xmlns:p14="http://schemas.microsoft.com/office/powerpoint/2010/main" val="3759565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Custom Panels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Custom Panel Basics</a:t>
            </a:r>
          </a:p>
          <a:p>
            <a:r>
              <a:rPr lang="en-GB" dirty="0" smtClean="0"/>
              <a:t>Building a Custom Panel</a:t>
            </a:r>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Custom Panel Basics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1222403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9" ma:contentTypeDescription="Create a new document." ma:contentTypeScope="" ma:versionID="fa7e7aa81c9af57d0e724452ff5695cd">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ef7d28e69d816f0a5e355ee49f463c96"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element ref="ns3: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internalName="SharingHintHash" ma:readOnly="true">
      <xsd:simpleType>
        <xsd:restriction base="dms:Text"/>
      </xsd:simple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SharedWithUsers xmlns="27aa9422-7f1f-4c84-9cdf-302b1a67e513">
      <UserInfo>
        <DisplayName>Shriram Natarajan (SHRI)</DisplayName>
        <AccountId>3899</AccountId>
        <AccountType/>
      </UserInfo>
      <UserInfo>
        <DisplayName>Andrew Nickels</DisplayName>
        <AccountId>24014</AccountId>
        <AccountType/>
      </UserInfo>
      <UserInfo>
        <DisplayName>Steven Goddard (WSSC)</DisplayName>
        <AccountId>29711</AccountId>
        <AccountType/>
      </UserInfo>
      <UserInfo>
        <DisplayName>Jim Clark (LEARNING)</DisplayName>
        <AccountId>86</AccountId>
        <AccountType/>
      </UserInfo>
      <UserInfo>
        <DisplayName>Vijay Kumar</DisplayName>
        <AccountId>53758</AccountId>
        <AccountType/>
      </UserInfo>
    </SharedWithUsers>
    <SharingHintHash xmlns="27aa9422-7f1f-4c84-9cdf-302b1a67e513">1366665793</SharingHintHash>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E57EAE-DEC5-48ED-98EA-03E186D6E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schemas.microsoft.com/sharepoint/v3"/>
    <ds:schemaRef ds:uri="27aa9422-7f1f-4c84-9cdf-302b1a67e513"/>
    <ds:schemaRef ds:uri="http://purl.org/dc/terms/"/>
    <ds:schemaRef ds:uri="http://schemas.microsoft.com/office/2006/documentManagement/types"/>
    <ds:schemaRef ds:uri="http://schemas.microsoft.com/office/infopath/2007/PartnerControls"/>
    <ds:schemaRef ds:uri="230e9df3-be65-4c73-a93b-d1236ebd677e"/>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5722</TotalTime>
  <Words>492</Words>
  <Application>Microsoft Office PowerPoint</Application>
  <PresentationFormat>Widescreen</PresentationFormat>
  <Paragraphs>119</Paragraphs>
  <Slides>23</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Segoe</vt:lpstr>
      <vt:lpstr>Segoe UI</vt:lpstr>
      <vt:lpstr>Segoe UI Light</vt:lpstr>
      <vt:lpstr>1_Office Theme</vt:lpstr>
      <vt:lpstr>XAML for Windows 10: Layout</vt:lpstr>
      <vt:lpstr>Meet Daren May | ‏@darenmay </vt:lpstr>
      <vt:lpstr>Meet Jerry Nixon | ‏@jerrynixon </vt:lpstr>
      <vt:lpstr>Course Topics</vt:lpstr>
      <vt:lpstr>Setting Expectations</vt:lpstr>
      <vt:lpstr>Recommended Resources</vt:lpstr>
      <vt:lpstr>PowerPoint Presentation</vt:lpstr>
      <vt:lpstr>Module Overview</vt:lpstr>
      <vt:lpstr>PowerPoint Presentation</vt:lpstr>
      <vt:lpstr>Why build a custom panel?</vt:lpstr>
      <vt:lpstr>Do you really need a custom panel?</vt:lpstr>
      <vt:lpstr>What about this?</vt:lpstr>
      <vt:lpstr>Derive from Panel</vt:lpstr>
      <vt:lpstr>Children</vt:lpstr>
      <vt:lpstr>Layout Methods</vt:lpstr>
      <vt:lpstr>Measure Phase</vt:lpstr>
      <vt:lpstr>Panel.MeasureOverride(Size)</vt:lpstr>
      <vt:lpstr>Arrange Phase</vt:lpstr>
      <vt:lpstr>Panel.ArrangeOverride(Size)</vt:lpstr>
      <vt:lpstr>PowerPoint Presentation</vt:lpstr>
      <vt:lpstr>Custom Panel Demos</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MS LeX Studio L</cp:lastModifiedBy>
  <cp:revision>128</cp:revision>
  <dcterms:created xsi:type="dcterms:W3CDTF">2013-02-15T23:12:42Z</dcterms:created>
  <dcterms:modified xsi:type="dcterms:W3CDTF">2015-10-19T22:21:55Z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