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95" r:id="rId5"/>
    <p:sldId id="320" r:id="rId6"/>
    <p:sldId id="321" r:id="rId7"/>
    <p:sldId id="302" r:id="rId8"/>
    <p:sldId id="303" r:id="rId9"/>
    <p:sldId id="304" r:id="rId10"/>
    <p:sldId id="322" r:id="rId11"/>
    <p:sldId id="305" r:id="rId12"/>
    <p:sldId id="306" r:id="rId13"/>
    <p:sldId id="307" r:id="rId14"/>
    <p:sldId id="308" r:id="rId15"/>
    <p:sldId id="309" r:id="rId16"/>
    <p:sldId id="318" r:id="rId17"/>
    <p:sldId id="310" r:id="rId18"/>
    <p:sldId id="311" r:id="rId19"/>
    <p:sldId id="312" r:id="rId20"/>
    <p:sldId id="313" r:id="rId21"/>
    <p:sldId id="323" r:id="rId22"/>
    <p:sldId id="324" r:id="rId23"/>
    <p:sldId id="319" r:id="rId24"/>
    <p:sldId id="314" r:id="rId25"/>
    <p:sldId id="315" r:id="rId26"/>
    <p:sldId id="316" r:id="rId27"/>
    <p:sldId id="317" r:id="rId28"/>
    <p:sldId id="290"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8B4134-8DC8-47C8-98A8-9F6DF6908DD0}">
          <p14:sldIdLst>
            <p14:sldId id="295"/>
            <p14:sldId id="320"/>
            <p14:sldId id="321"/>
          </p14:sldIdLst>
        </p14:section>
        <p14:section name="Untitled Section" id="{F564EB98-B4D0-447A-8E5C-AF27ABEEA93D}">
          <p14:sldIdLst>
            <p14:sldId id="302"/>
            <p14:sldId id="303"/>
            <p14:sldId id="304"/>
            <p14:sldId id="322"/>
          </p14:sldIdLst>
        </p14:section>
        <p14:section name="Untitled Section" id="{975E1A2E-3379-409D-BD17-5F54E4B1BCAE}">
          <p14:sldIdLst>
            <p14:sldId id="305"/>
            <p14:sldId id="306"/>
            <p14:sldId id="307"/>
            <p14:sldId id="308"/>
            <p14:sldId id="309"/>
            <p14:sldId id="318"/>
            <p14:sldId id="310"/>
            <p14:sldId id="311"/>
            <p14:sldId id="312"/>
            <p14:sldId id="313"/>
            <p14:sldId id="323"/>
            <p14:sldId id="324"/>
          </p14:sldIdLst>
        </p14:section>
        <p14:section name="Untitled Section" id="{A4377669-8874-429A-B901-723984ACCAB3}">
          <p14:sldIdLst>
            <p14:sldId id="319"/>
            <p14:sldId id="314"/>
            <p14:sldId id="315"/>
            <p14:sldId id="316"/>
            <p14:sldId id="317"/>
          </p14:sldIdLst>
        </p14:section>
        <p14:section name="Untitled Section" id="{6D793047-E09F-4EA0-B2B0-F005192243AC}">
          <p14:sldIdLst>
            <p14:sldId id="290"/>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3624"/>
    <a:srgbClr val="BCBCB3"/>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autoAdjust="0"/>
    <p:restoredTop sz="94674"/>
  </p:normalViewPr>
  <p:slideViewPr>
    <p:cSldViewPr snapToGrid="0">
      <p:cViewPr>
        <p:scale>
          <a:sx n="50" d="100"/>
          <a:sy n="50" d="100"/>
        </p:scale>
        <p:origin x="1070" y="7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71D3B8-1D50-4276-B4FC-69F0C801EB69}"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US"/>
        </a:p>
      </dgm:t>
    </dgm:pt>
    <dgm:pt modelId="{83B9F0F6-3BB8-488B-87D3-AA3E0E461A7D}">
      <dgm:prSet phldrT="[Text]"/>
      <dgm:spPr/>
      <dgm:t>
        <a:bodyPr/>
        <a:lstStyle/>
        <a:p>
          <a:r>
            <a:rPr lang="en-US" dirty="0" smtClean="0"/>
            <a:t>Default / </a:t>
          </a:r>
          <a:r>
            <a:rPr lang="en-US" dirty="0" err="1" smtClean="0"/>
            <a:t>Generic.xaml</a:t>
          </a:r>
          <a:endParaRPr lang="en-US" dirty="0"/>
        </a:p>
      </dgm:t>
    </dgm:pt>
    <dgm:pt modelId="{AA8ECEF1-D724-46AC-9652-AF33A4F819DB}" type="parTrans" cxnId="{D66E92E9-F891-40F3-B446-51ACA7BAFB43}">
      <dgm:prSet/>
      <dgm:spPr/>
      <dgm:t>
        <a:bodyPr/>
        <a:lstStyle/>
        <a:p>
          <a:endParaRPr lang="en-US"/>
        </a:p>
      </dgm:t>
    </dgm:pt>
    <dgm:pt modelId="{634CC88F-E07C-4DF4-A938-D8A842B52115}" type="sibTrans" cxnId="{D66E92E9-F891-40F3-B446-51ACA7BAFB43}">
      <dgm:prSet/>
      <dgm:spPr/>
      <dgm:t>
        <a:bodyPr/>
        <a:lstStyle/>
        <a:p>
          <a:endParaRPr lang="en-US"/>
        </a:p>
      </dgm:t>
    </dgm:pt>
    <dgm:pt modelId="{93DA25CD-E128-43BD-B634-06CC65B80A0F}">
      <dgm:prSet phldrT="[Text]"/>
      <dgm:spPr/>
      <dgm:t>
        <a:bodyPr/>
        <a:lstStyle/>
        <a:p>
          <a:r>
            <a:rPr lang="en-US" dirty="0" smtClean="0"/>
            <a:t>Application</a:t>
          </a:r>
          <a:endParaRPr lang="en-US" dirty="0"/>
        </a:p>
      </dgm:t>
    </dgm:pt>
    <dgm:pt modelId="{4D43C1B3-80A5-4256-AD7A-E222A13C03CC}" type="parTrans" cxnId="{DFF1E930-27E1-4C6D-A4C4-CE7A5307F42B}">
      <dgm:prSet/>
      <dgm:spPr/>
      <dgm:t>
        <a:bodyPr/>
        <a:lstStyle/>
        <a:p>
          <a:endParaRPr lang="en-US"/>
        </a:p>
      </dgm:t>
    </dgm:pt>
    <dgm:pt modelId="{98C1E529-1548-41A8-8E9A-3F5A274D1AEB}" type="sibTrans" cxnId="{DFF1E930-27E1-4C6D-A4C4-CE7A5307F42B}">
      <dgm:prSet/>
      <dgm:spPr/>
      <dgm:t>
        <a:bodyPr/>
        <a:lstStyle/>
        <a:p>
          <a:endParaRPr lang="en-US"/>
        </a:p>
      </dgm:t>
    </dgm:pt>
    <dgm:pt modelId="{631C38E6-8BE2-4367-B37A-A6C82DC5FDBA}">
      <dgm:prSet phldrT="[Text]"/>
      <dgm:spPr/>
      <dgm:t>
        <a:bodyPr/>
        <a:lstStyle/>
        <a:p>
          <a:r>
            <a:rPr lang="en-US" dirty="0" smtClean="0"/>
            <a:t>Page</a:t>
          </a:r>
          <a:endParaRPr lang="en-US" dirty="0"/>
        </a:p>
      </dgm:t>
    </dgm:pt>
    <dgm:pt modelId="{44B3AD64-B113-4B4A-A9A9-C42A30D1D4B9}" type="parTrans" cxnId="{842F7AC1-8084-481C-A3E6-98573259B3BB}">
      <dgm:prSet/>
      <dgm:spPr/>
      <dgm:t>
        <a:bodyPr/>
        <a:lstStyle/>
        <a:p>
          <a:endParaRPr lang="en-US"/>
        </a:p>
      </dgm:t>
    </dgm:pt>
    <dgm:pt modelId="{FDDA013B-A1F4-4F55-BC1A-3FF0902ADC2C}" type="sibTrans" cxnId="{842F7AC1-8084-481C-A3E6-98573259B3BB}">
      <dgm:prSet/>
      <dgm:spPr/>
      <dgm:t>
        <a:bodyPr/>
        <a:lstStyle/>
        <a:p>
          <a:endParaRPr lang="en-US"/>
        </a:p>
      </dgm:t>
    </dgm:pt>
    <dgm:pt modelId="{94659BC2-AC81-430B-952D-F2AE9BE8326C}">
      <dgm:prSet phldrT="[Text]"/>
      <dgm:spPr/>
      <dgm:t>
        <a:bodyPr/>
        <a:lstStyle/>
        <a:p>
          <a:r>
            <a:rPr lang="en-US" dirty="0" smtClean="0"/>
            <a:t>Container</a:t>
          </a:r>
          <a:endParaRPr lang="en-US" dirty="0"/>
        </a:p>
      </dgm:t>
    </dgm:pt>
    <dgm:pt modelId="{805F97B0-A52B-4360-A749-2A476B1E4817}" type="parTrans" cxnId="{11B42A3D-9D11-4DFE-BF2E-BE72FA565FA4}">
      <dgm:prSet/>
      <dgm:spPr/>
      <dgm:t>
        <a:bodyPr/>
        <a:lstStyle/>
        <a:p>
          <a:endParaRPr lang="en-US"/>
        </a:p>
      </dgm:t>
    </dgm:pt>
    <dgm:pt modelId="{0F9C585B-CA11-48C2-8503-2D9545E030AE}" type="sibTrans" cxnId="{11B42A3D-9D11-4DFE-BF2E-BE72FA565FA4}">
      <dgm:prSet/>
      <dgm:spPr/>
      <dgm:t>
        <a:bodyPr/>
        <a:lstStyle/>
        <a:p>
          <a:endParaRPr lang="en-US"/>
        </a:p>
      </dgm:t>
    </dgm:pt>
    <dgm:pt modelId="{B069185F-EDAA-47C9-8740-708C1FBD0D78}">
      <dgm:prSet phldrT="[Text]"/>
      <dgm:spPr/>
      <dgm:t>
        <a:bodyPr/>
        <a:lstStyle/>
        <a:p>
          <a:r>
            <a:rPr lang="en-US" dirty="0" smtClean="0"/>
            <a:t>Control</a:t>
          </a:r>
          <a:br>
            <a:rPr lang="en-US" dirty="0" smtClean="0"/>
          </a:br>
          <a:r>
            <a:rPr lang="en-US" dirty="0" smtClean="0"/>
            <a:t>(local)</a:t>
          </a:r>
          <a:endParaRPr lang="en-US" dirty="0"/>
        </a:p>
      </dgm:t>
    </dgm:pt>
    <dgm:pt modelId="{D19AD543-3ED3-4FA7-9E70-4CB44745DE5F}" type="parTrans" cxnId="{05554E1E-6704-4279-81A6-B095AEC5559E}">
      <dgm:prSet/>
      <dgm:spPr/>
      <dgm:t>
        <a:bodyPr/>
        <a:lstStyle/>
        <a:p>
          <a:endParaRPr lang="en-US"/>
        </a:p>
      </dgm:t>
    </dgm:pt>
    <dgm:pt modelId="{FDB56051-5DA3-4486-8D28-1BBE4CD5F518}" type="sibTrans" cxnId="{05554E1E-6704-4279-81A6-B095AEC5559E}">
      <dgm:prSet/>
      <dgm:spPr/>
      <dgm:t>
        <a:bodyPr/>
        <a:lstStyle/>
        <a:p>
          <a:endParaRPr lang="en-US"/>
        </a:p>
      </dgm:t>
    </dgm:pt>
    <dgm:pt modelId="{40A2B04E-9323-429E-B16C-2D8FB5FEC04A}" type="pres">
      <dgm:prSet presAssocID="{9F71D3B8-1D50-4276-B4FC-69F0C801EB69}" presName="Name0" presStyleCnt="0">
        <dgm:presLayoutVars>
          <dgm:chMax val="7"/>
          <dgm:resizeHandles val="exact"/>
        </dgm:presLayoutVars>
      </dgm:prSet>
      <dgm:spPr/>
      <dgm:t>
        <a:bodyPr/>
        <a:lstStyle/>
        <a:p>
          <a:endParaRPr lang="en-US"/>
        </a:p>
      </dgm:t>
    </dgm:pt>
    <dgm:pt modelId="{47CDDC63-6018-492F-8E47-2647EBB10317}" type="pres">
      <dgm:prSet presAssocID="{9F71D3B8-1D50-4276-B4FC-69F0C801EB69}" presName="comp1" presStyleCnt="0"/>
      <dgm:spPr/>
    </dgm:pt>
    <dgm:pt modelId="{6701C808-D70A-4F60-A080-2FB2252DC90B}" type="pres">
      <dgm:prSet presAssocID="{9F71D3B8-1D50-4276-B4FC-69F0C801EB69}" presName="circle1" presStyleLbl="node1" presStyleIdx="0" presStyleCnt="5"/>
      <dgm:spPr/>
      <dgm:t>
        <a:bodyPr/>
        <a:lstStyle/>
        <a:p>
          <a:endParaRPr lang="en-US"/>
        </a:p>
      </dgm:t>
    </dgm:pt>
    <dgm:pt modelId="{D6C17223-91D4-4E10-ABA4-54F1A209D1CA}" type="pres">
      <dgm:prSet presAssocID="{9F71D3B8-1D50-4276-B4FC-69F0C801EB69}" presName="c1text" presStyleLbl="node1" presStyleIdx="0" presStyleCnt="5">
        <dgm:presLayoutVars>
          <dgm:bulletEnabled val="1"/>
        </dgm:presLayoutVars>
      </dgm:prSet>
      <dgm:spPr/>
      <dgm:t>
        <a:bodyPr/>
        <a:lstStyle/>
        <a:p>
          <a:endParaRPr lang="en-US"/>
        </a:p>
      </dgm:t>
    </dgm:pt>
    <dgm:pt modelId="{C02516D1-4285-4BEA-8490-A54AF85CE3DF}" type="pres">
      <dgm:prSet presAssocID="{9F71D3B8-1D50-4276-B4FC-69F0C801EB69}" presName="comp2" presStyleCnt="0"/>
      <dgm:spPr/>
    </dgm:pt>
    <dgm:pt modelId="{C9E164CE-21CE-4F27-8D2C-F3737353EB82}" type="pres">
      <dgm:prSet presAssocID="{9F71D3B8-1D50-4276-B4FC-69F0C801EB69}" presName="circle2" presStyleLbl="node1" presStyleIdx="1" presStyleCnt="5"/>
      <dgm:spPr/>
      <dgm:t>
        <a:bodyPr/>
        <a:lstStyle/>
        <a:p>
          <a:endParaRPr lang="en-US"/>
        </a:p>
      </dgm:t>
    </dgm:pt>
    <dgm:pt modelId="{E1DB5E0D-2EA4-4F90-9C42-57FF7ABB9716}" type="pres">
      <dgm:prSet presAssocID="{9F71D3B8-1D50-4276-B4FC-69F0C801EB69}" presName="c2text" presStyleLbl="node1" presStyleIdx="1" presStyleCnt="5">
        <dgm:presLayoutVars>
          <dgm:bulletEnabled val="1"/>
        </dgm:presLayoutVars>
      </dgm:prSet>
      <dgm:spPr/>
      <dgm:t>
        <a:bodyPr/>
        <a:lstStyle/>
        <a:p>
          <a:endParaRPr lang="en-US"/>
        </a:p>
      </dgm:t>
    </dgm:pt>
    <dgm:pt modelId="{70180A86-CC7B-40E2-9B00-F01122D41AAC}" type="pres">
      <dgm:prSet presAssocID="{9F71D3B8-1D50-4276-B4FC-69F0C801EB69}" presName="comp3" presStyleCnt="0"/>
      <dgm:spPr/>
    </dgm:pt>
    <dgm:pt modelId="{D8A102A7-918A-42FA-B52D-3FC45C754E91}" type="pres">
      <dgm:prSet presAssocID="{9F71D3B8-1D50-4276-B4FC-69F0C801EB69}" presName="circle3" presStyleLbl="node1" presStyleIdx="2" presStyleCnt="5"/>
      <dgm:spPr/>
      <dgm:t>
        <a:bodyPr/>
        <a:lstStyle/>
        <a:p>
          <a:endParaRPr lang="en-US"/>
        </a:p>
      </dgm:t>
    </dgm:pt>
    <dgm:pt modelId="{140CC1CA-B7F1-4175-B74D-818CE555A068}" type="pres">
      <dgm:prSet presAssocID="{9F71D3B8-1D50-4276-B4FC-69F0C801EB69}" presName="c3text" presStyleLbl="node1" presStyleIdx="2" presStyleCnt="5">
        <dgm:presLayoutVars>
          <dgm:bulletEnabled val="1"/>
        </dgm:presLayoutVars>
      </dgm:prSet>
      <dgm:spPr/>
      <dgm:t>
        <a:bodyPr/>
        <a:lstStyle/>
        <a:p>
          <a:endParaRPr lang="en-US"/>
        </a:p>
      </dgm:t>
    </dgm:pt>
    <dgm:pt modelId="{0B1D9005-BA78-4D38-A9C4-3288514875A5}" type="pres">
      <dgm:prSet presAssocID="{9F71D3B8-1D50-4276-B4FC-69F0C801EB69}" presName="comp4" presStyleCnt="0"/>
      <dgm:spPr/>
    </dgm:pt>
    <dgm:pt modelId="{D1C1B996-DEF9-41BC-8007-120FC765DDBD}" type="pres">
      <dgm:prSet presAssocID="{9F71D3B8-1D50-4276-B4FC-69F0C801EB69}" presName="circle4" presStyleLbl="node1" presStyleIdx="3" presStyleCnt="5"/>
      <dgm:spPr/>
      <dgm:t>
        <a:bodyPr/>
        <a:lstStyle/>
        <a:p>
          <a:endParaRPr lang="en-US"/>
        </a:p>
      </dgm:t>
    </dgm:pt>
    <dgm:pt modelId="{06E89E5A-715C-4179-8E5E-E143970A254F}" type="pres">
      <dgm:prSet presAssocID="{9F71D3B8-1D50-4276-B4FC-69F0C801EB69}" presName="c4text" presStyleLbl="node1" presStyleIdx="3" presStyleCnt="5">
        <dgm:presLayoutVars>
          <dgm:bulletEnabled val="1"/>
        </dgm:presLayoutVars>
      </dgm:prSet>
      <dgm:spPr/>
      <dgm:t>
        <a:bodyPr/>
        <a:lstStyle/>
        <a:p>
          <a:endParaRPr lang="en-US"/>
        </a:p>
      </dgm:t>
    </dgm:pt>
    <dgm:pt modelId="{E4BD60C8-F4F8-4610-AEF0-8D45C94C01C4}" type="pres">
      <dgm:prSet presAssocID="{9F71D3B8-1D50-4276-B4FC-69F0C801EB69}" presName="comp5" presStyleCnt="0"/>
      <dgm:spPr/>
    </dgm:pt>
    <dgm:pt modelId="{4E64880D-5131-4E8F-8241-76ACA8D541E9}" type="pres">
      <dgm:prSet presAssocID="{9F71D3B8-1D50-4276-B4FC-69F0C801EB69}" presName="circle5" presStyleLbl="node1" presStyleIdx="4" presStyleCnt="5"/>
      <dgm:spPr/>
      <dgm:t>
        <a:bodyPr/>
        <a:lstStyle/>
        <a:p>
          <a:endParaRPr lang="en-US"/>
        </a:p>
      </dgm:t>
    </dgm:pt>
    <dgm:pt modelId="{A824AA38-B079-4CF7-AA6F-2F1BF98380FA}" type="pres">
      <dgm:prSet presAssocID="{9F71D3B8-1D50-4276-B4FC-69F0C801EB69}" presName="c5text" presStyleLbl="node1" presStyleIdx="4" presStyleCnt="5">
        <dgm:presLayoutVars>
          <dgm:bulletEnabled val="1"/>
        </dgm:presLayoutVars>
      </dgm:prSet>
      <dgm:spPr/>
      <dgm:t>
        <a:bodyPr/>
        <a:lstStyle/>
        <a:p>
          <a:endParaRPr lang="en-US"/>
        </a:p>
      </dgm:t>
    </dgm:pt>
  </dgm:ptLst>
  <dgm:cxnLst>
    <dgm:cxn modelId="{D66E92E9-F891-40F3-B446-51ACA7BAFB43}" srcId="{9F71D3B8-1D50-4276-B4FC-69F0C801EB69}" destId="{83B9F0F6-3BB8-488B-87D3-AA3E0E461A7D}" srcOrd="0" destOrd="0" parTransId="{AA8ECEF1-D724-46AC-9652-AF33A4F819DB}" sibTransId="{634CC88F-E07C-4DF4-A938-D8A842B52115}"/>
    <dgm:cxn modelId="{F5908033-EC9F-46FA-9BD0-6387A95D72B2}" type="presOf" srcId="{B069185F-EDAA-47C9-8740-708C1FBD0D78}" destId="{A824AA38-B079-4CF7-AA6F-2F1BF98380FA}" srcOrd="1" destOrd="0" presId="urn:microsoft.com/office/officeart/2005/8/layout/venn2"/>
    <dgm:cxn modelId="{11B42A3D-9D11-4DFE-BF2E-BE72FA565FA4}" srcId="{9F71D3B8-1D50-4276-B4FC-69F0C801EB69}" destId="{94659BC2-AC81-430B-952D-F2AE9BE8326C}" srcOrd="3" destOrd="0" parTransId="{805F97B0-A52B-4360-A749-2A476B1E4817}" sibTransId="{0F9C585B-CA11-48C2-8503-2D9545E030AE}"/>
    <dgm:cxn modelId="{05554E1E-6704-4279-81A6-B095AEC5559E}" srcId="{9F71D3B8-1D50-4276-B4FC-69F0C801EB69}" destId="{B069185F-EDAA-47C9-8740-708C1FBD0D78}" srcOrd="4" destOrd="0" parTransId="{D19AD543-3ED3-4FA7-9E70-4CB44745DE5F}" sibTransId="{FDB56051-5DA3-4486-8D28-1BBE4CD5F518}"/>
    <dgm:cxn modelId="{5A09DAE2-A223-4B6B-8E06-2365013DBDBE}" type="presOf" srcId="{83B9F0F6-3BB8-488B-87D3-AA3E0E461A7D}" destId="{6701C808-D70A-4F60-A080-2FB2252DC90B}" srcOrd="0" destOrd="0" presId="urn:microsoft.com/office/officeart/2005/8/layout/venn2"/>
    <dgm:cxn modelId="{DFF1E930-27E1-4C6D-A4C4-CE7A5307F42B}" srcId="{9F71D3B8-1D50-4276-B4FC-69F0C801EB69}" destId="{93DA25CD-E128-43BD-B634-06CC65B80A0F}" srcOrd="1" destOrd="0" parTransId="{4D43C1B3-80A5-4256-AD7A-E222A13C03CC}" sibTransId="{98C1E529-1548-41A8-8E9A-3F5A274D1AEB}"/>
    <dgm:cxn modelId="{6991AB10-60D6-45BB-9D0C-1C965A92167D}" type="presOf" srcId="{9F71D3B8-1D50-4276-B4FC-69F0C801EB69}" destId="{40A2B04E-9323-429E-B16C-2D8FB5FEC04A}" srcOrd="0" destOrd="0" presId="urn:microsoft.com/office/officeart/2005/8/layout/venn2"/>
    <dgm:cxn modelId="{756E8A8F-2997-4E5E-AB25-8043B10D86ED}" type="presOf" srcId="{631C38E6-8BE2-4367-B37A-A6C82DC5FDBA}" destId="{140CC1CA-B7F1-4175-B74D-818CE555A068}" srcOrd="1" destOrd="0" presId="urn:microsoft.com/office/officeart/2005/8/layout/venn2"/>
    <dgm:cxn modelId="{AE1600A5-4DBA-47AB-B16E-17464A5C59C0}" type="presOf" srcId="{94659BC2-AC81-430B-952D-F2AE9BE8326C}" destId="{D1C1B996-DEF9-41BC-8007-120FC765DDBD}" srcOrd="0" destOrd="0" presId="urn:microsoft.com/office/officeart/2005/8/layout/venn2"/>
    <dgm:cxn modelId="{6DAD48AE-82A9-4B21-AB70-2D14D30C8A0B}" type="presOf" srcId="{93DA25CD-E128-43BD-B634-06CC65B80A0F}" destId="{C9E164CE-21CE-4F27-8D2C-F3737353EB82}" srcOrd="0" destOrd="0" presId="urn:microsoft.com/office/officeart/2005/8/layout/venn2"/>
    <dgm:cxn modelId="{07DEAB87-B582-4D02-9B24-AC99E445B77B}" type="presOf" srcId="{94659BC2-AC81-430B-952D-F2AE9BE8326C}" destId="{06E89E5A-715C-4179-8E5E-E143970A254F}" srcOrd="1" destOrd="0" presId="urn:microsoft.com/office/officeart/2005/8/layout/venn2"/>
    <dgm:cxn modelId="{069C7D29-0983-45A2-AAFC-8DF1D99EE38A}" type="presOf" srcId="{631C38E6-8BE2-4367-B37A-A6C82DC5FDBA}" destId="{D8A102A7-918A-42FA-B52D-3FC45C754E91}" srcOrd="0" destOrd="0" presId="urn:microsoft.com/office/officeart/2005/8/layout/venn2"/>
    <dgm:cxn modelId="{CD2A1A2C-FECE-403A-8181-19873C284606}" type="presOf" srcId="{93DA25CD-E128-43BD-B634-06CC65B80A0F}" destId="{E1DB5E0D-2EA4-4F90-9C42-57FF7ABB9716}" srcOrd="1" destOrd="0" presId="urn:microsoft.com/office/officeart/2005/8/layout/venn2"/>
    <dgm:cxn modelId="{842F7AC1-8084-481C-A3E6-98573259B3BB}" srcId="{9F71D3B8-1D50-4276-B4FC-69F0C801EB69}" destId="{631C38E6-8BE2-4367-B37A-A6C82DC5FDBA}" srcOrd="2" destOrd="0" parTransId="{44B3AD64-B113-4B4A-A9A9-C42A30D1D4B9}" sibTransId="{FDDA013B-A1F4-4F55-BC1A-3FF0902ADC2C}"/>
    <dgm:cxn modelId="{B4F9DB0A-059C-45A7-8CBF-FDEFD2F36ECD}" type="presOf" srcId="{B069185F-EDAA-47C9-8740-708C1FBD0D78}" destId="{4E64880D-5131-4E8F-8241-76ACA8D541E9}" srcOrd="0" destOrd="0" presId="urn:microsoft.com/office/officeart/2005/8/layout/venn2"/>
    <dgm:cxn modelId="{41388B32-439E-49B5-89CE-F73D9344D1D5}" type="presOf" srcId="{83B9F0F6-3BB8-488B-87D3-AA3E0E461A7D}" destId="{D6C17223-91D4-4E10-ABA4-54F1A209D1CA}" srcOrd="1" destOrd="0" presId="urn:microsoft.com/office/officeart/2005/8/layout/venn2"/>
    <dgm:cxn modelId="{A1489BF0-E85E-4CD0-84DF-AEEF0E45007B}" type="presParOf" srcId="{40A2B04E-9323-429E-B16C-2D8FB5FEC04A}" destId="{47CDDC63-6018-492F-8E47-2647EBB10317}" srcOrd="0" destOrd="0" presId="urn:microsoft.com/office/officeart/2005/8/layout/venn2"/>
    <dgm:cxn modelId="{BD4A6275-1B29-498B-B4DF-435F26F91AF3}" type="presParOf" srcId="{47CDDC63-6018-492F-8E47-2647EBB10317}" destId="{6701C808-D70A-4F60-A080-2FB2252DC90B}" srcOrd="0" destOrd="0" presId="urn:microsoft.com/office/officeart/2005/8/layout/venn2"/>
    <dgm:cxn modelId="{7264CB69-1D1E-47BC-8D4D-041C96D0887D}" type="presParOf" srcId="{47CDDC63-6018-492F-8E47-2647EBB10317}" destId="{D6C17223-91D4-4E10-ABA4-54F1A209D1CA}" srcOrd="1" destOrd="0" presId="urn:microsoft.com/office/officeart/2005/8/layout/venn2"/>
    <dgm:cxn modelId="{3FA71D5C-9AB8-4086-86CE-B8823916E9B1}" type="presParOf" srcId="{40A2B04E-9323-429E-B16C-2D8FB5FEC04A}" destId="{C02516D1-4285-4BEA-8490-A54AF85CE3DF}" srcOrd="1" destOrd="0" presId="urn:microsoft.com/office/officeart/2005/8/layout/venn2"/>
    <dgm:cxn modelId="{C0DE5070-18E1-46BE-8C20-78ABFC1BAA21}" type="presParOf" srcId="{C02516D1-4285-4BEA-8490-A54AF85CE3DF}" destId="{C9E164CE-21CE-4F27-8D2C-F3737353EB82}" srcOrd="0" destOrd="0" presId="urn:microsoft.com/office/officeart/2005/8/layout/venn2"/>
    <dgm:cxn modelId="{37701FCE-B4CA-4F82-BBF7-E40D06A2504B}" type="presParOf" srcId="{C02516D1-4285-4BEA-8490-A54AF85CE3DF}" destId="{E1DB5E0D-2EA4-4F90-9C42-57FF7ABB9716}" srcOrd="1" destOrd="0" presId="urn:microsoft.com/office/officeart/2005/8/layout/venn2"/>
    <dgm:cxn modelId="{45D621C3-813D-4165-801A-DAED104425E3}" type="presParOf" srcId="{40A2B04E-9323-429E-B16C-2D8FB5FEC04A}" destId="{70180A86-CC7B-40E2-9B00-F01122D41AAC}" srcOrd="2" destOrd="0" presId="urn:microsoft.com/office/officeart/2005/8/layout/venn2"/>
    <dgm:cxn modelId="{DDB5DFF8-73BA-41C3-A6DD-0B83F97B7E2B}" type="presParOf" srcId="{70180A86-CC7B-40E2-9B00-F01122D41AAC}" destId="{D8A102A7-918A-42FA-B52D-3FC45C754E91}" srcOrd="0" destOrd="0" presId="urn:microsoft.com/office/officeart/2005/8/layout/venn2"/>
    <dgm:cxn modelId="{9CFEEEA7-F4EC-46FD-8CD1-21CC8BED4E7A}" type="presParOf" srcId="{70180A86-CC7B-40E2-9B00-F01122D41AAC}" destId="{140CC1CA-B7F1-4175-B74D-818CE555A068}" srcOrd="1" destOrd="0" presId="urn:microsoft.com/office/officeart/2005/8/layout/venn2"/>
    <dgm:cxn modelId="{FF2121A2-A1EC-42D6-9FAF-A003671CDC98}" type="presParOf" srcId="{40A2B04E-9323-429E-B16C-2D8FB5FEC04A}" destId="{0B1D9005-BA78-4D38-A9C4-3288514875A5}" srcOrd="3" destOrd="0" presId="urn:microsoft.com/office/officeart/2005/8/layout/venn2"/>
    <dgm:cxn modelId="{F9933825-6378-4BF2-809F-0F43200D2812}" type="presParOf" srcId="{0B1D9005-BA78-4D38-A9C4-3288514875A5}" destId="{D1C1B996-DEF9-41BC-8007-120FC765DDBD}" srcOrd="0" destOrd="0" presId="urn:microsoft.com/office/officeart/2005/8/layout/venn2"/>
    <dgm:cxn modelId="{40D35E3F-081E-43D7-875C-7BA41BB21BAC}" type="presParOf" srcId="{0B1D9005-BA78-4D38-A9C4-3288514875A5}" destId="{06E89E5A-715C-4179-8E5E-E143970A254F}" srcOrd="1" destOrd="0" presId="urn:microsoft.com/office/officeart/2005/8/layout/venn2"/>
    <dgm:cxn modelId="{8FA1F042-EF26-4278-BF0C-5A267A792E8E}" type="presParOf" srcId="{40A2B04E-9323-429E-B16C-2D8FB5FEC04A}" destId="{E4BD60C8-F4F8-4610-AEF0-8D45C94C01C4}" srcOrd="4" destOrd="0" presId="urn:microsoft.com/office/officeart/2005/8/layout/venn2"/>
    <dgm:cxn modelId="{1882B05D-4531-4CCD-BAFE-29D569E9BAE4}" type="presParOf" srcId="{E4BD60C8-F4F8-4610-AEF0-8D45C94C01C4}" destId="{4E64880D-5131-4E8F-8241-76ACA8D541E9}" srcOrd="0" destOrd="0" presId="urn:microsoft.com/office/officeart/2005/8/layout/venn2"/>
    <dgm:cxn modelId="{C783FA86-D728-4A2A-BA97-6CBCACA60968}" type="presParOf" srcId="{E4BD60C8-F4F8-4610-AEF0-8D45C94C01C4}" destId="{A824AA38-B079-4CF7-AA6F-2F1BF98380F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228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05275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17584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file:///C:\Program%20Files%20(x86)\Windows%20Kits\10\DesignTime\CommonConfiguration\Neutral\UAP\10.0.10240.0\Generic"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Daren May </a:t>
            </a:r>
            <a:r>
              <a:rPr lang="en-US" dirty="0"/>
              <a:t>| </a:t>
            </a:r>
            <a:r>
              <a:rPr lang="en-US" dirty="0" smtClean="0"/>
              <a:t>President, CRANK211</a:t>
            </a:r>
          </a:p>
          <a:p>
            <a:r>
              <a:rPr lang="en-US" dirty="0" smtClean="0"/>
              <a:t>Jerry Nixon| Developer Evangelist, 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XAML for </a:t>
            </a:r>
            <a:r>
              <a:rPr lang="en-US" sz="4000" dirty="0"/>
              <a:t>Windows 10</a:t>
            </a:r>
            <a:r>
              <a:rPr lang="en-US" sz="4000" dirty="0" smtClean="0"/>
              <a:t>: Controls</a:t>
            </a:r>
            <a:endParaRPr lang="en-US" sz="4000" dirty="0"/>
          </a:p>
        </p:txBody>
      </p:sp>
    </p:spTree>
    <p:extLst>
      <p:ext uri="{BB962C8B-B14F-4D97-AF65-F5344CB8AC3E}">
        <p14:creationId xmlns:p14="http://schemas.microsoft.com/office/powerpoint/2010/main" val="1628751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color is the button? Explicit </a:t>
            </a:r>
            <a:r>
              <a:rPr lang="en-US" dirty="0" smtClean="0"/>
              <a:t>value</a:t>
            </a:r>
            <a:endParaRPr lang="en-US" dirty="0"/>
          </a:p>
        </p:txBody>
      </p:sp>
      <p:pic>
        <p:nvPicPr>
          <p:cNvPr id="8" name="Content Placeholder 7"/>
          <p:cNvPicPr>
            <a:picLocks noGrp="1" noChangeAspect="1"/>
          </p:cNvPicPr>
          <p:nvPr>
            <p:ph sz="quarter" idx="10"/>
          </p:nvPr>
        </p:nvPicPr>
        <p:blipFill>
          <a:blip r:embed="rId2"/>
          <a:stretch>
            <a:fillRect/>
          </a:stretch>
        </p:blipFill>
        <p:spPr>
          <a:xfrm>
            <a:off x="379514" y="1245702"/>
            <a:ext cx="8858250" cy="4143375"/>
          </a:xfrm>
          <a:prstGeom prst="rect">
            <a:avLst/>
          </a:prstGeom>
        </p:spPr>
      </p:pic>
      <p:pic>
        <p:nvPicPr>
          <p:cNvPr id="9" name="Picture 8"/>
          <p:cNvPicPr>
            <a:picLocks noChangeAspect="1"/>
          </p:cNvPicPr>
          <p:nvPr/>
        </p:nvPicPr>
        <p:blipFill>
          <a:blip r:embed="rId3"/>
          <a:stretch>
            <a:fillRect/>
          </a:stretch>
        </p:blipFill>
        <p:spPr>
          <a:xfrm>
            <a:off x="7343775" y="3872560"/>
            <a:ext cx="4848225"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ounded Rectangle 9"/>
          <p:cNvSpPr/>
          <p:nvPr/>
        </p:nvSpPr>
        <p:spPr>
          <a:xfrm>
            <a:off x="1427583" y="4833258"/>
            <a:ext cx="5346441" cy="653143"/>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1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0"/>
          </p:nvPr>
        </p:nvPicPr>
        <p:blipFill>
          <a:blip r:embed="rId2"/>
          <a:stretch>
            <a:fillRect/>
          </a:stretch>
        </p:blipFill>
        <p:spPr>
          <a:xfrm>
            <a:off x="379514" y="1245702"/>
            <a:ext cx="7267575" cy="4067175"/>
          </a:xfrm>
          <a:prstGeom prst="rect">
            <a:avLst/>
          </a:prstGeom>
        </p:spPr>
      </p:pic>
      <p:sp>
        <p:nvSpPr>
          <p:cNvPr id="2" name="Title 1"/>
          <p:cNvSpPr>
            <a:spLocks noGrp="1"/>
          </p:cNvSpPr>
          <p:nvPr>
            <p:ph type="title"/>
          </p:nvPr>
        </p:nvSpPr>
        <p:spPr/>
        <p:txBody>
          <a:bodyPr/>
          <a:lstStyle/>
          <a:p>
            <a:r>
              <a:rPr lang="en-US" dirty="0"/>
              <a:t>What color is the button? Local </a:t>
            </a:r>
            <a:r>
              <a:rPr lang="en-US" dirty="0" smtClean="0"/>
              <a:t>value</a:t>
            </a:r>
            <a:endParaRPr lang="en-US" dirty="0"/>
          </a:p>
        </p:txBody>
      </p:sp>
      <p:pic>
        <p:nvPicPr>
          <p:cNvPr id="6" name="Picture 5"/>
          <p:cNvPicPr>
            <a:picLocks noChangeAspect="1"/>
          </p:cNvPicPr>
          <p:nvPr/>
        </p:nvPicPr>
        <p:blipFill rotWithShape="1">
          <a:blip r:embed="rId3"/>
          <a:srcRect r="35197" b="5879"/>
          <a:stretch/>
        </p:blipFill>
        <p:spPr>
          <a:xfrm>
            <a:off x="7500889" y="4069864"/>
            <a:ext cx="4691111" cy="2788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ounded Rectangle 8"/>
          <p:cNvSpPr/>
          <p:nvPr/>
        </p:nvSpPr>
        <p:spPr>
          <a:xfrm>
            <a:off x="1203649" y="4810789"/>
            <a:ext cx="2967136" cy="653143"/>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36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color is the button? Cascading </a:t>
            </a:r>
            <a:r>
              <a:rPr lang="en-US" dirty="0" smtClean="0"/>
              <a:t>styles</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1245702"/>
            <a:ext cx="8064363" cy="5291138"/>
          </a:xfrm>
          <a:prstGeom prst="rect">
            <a:avLst/>
          </a:prstGeom>
        </p:spPr>
      </p:pic>
      <p:pic>
        <p:nvPicPr>
          <p:cNvPr id="5" name="Picture 4"/>
          <p:cNvPicPr>
            <a:picLocks noChangeAspect="1"/>
          </p:cNvPicPr>
          <p:nvPr/>
        </p:nvPicPr>
        <p:blipFill>
          <a:blip r:embed="rId3"/>
          <a:stretch>
            <a:fillRect/>
          </a:stretch>
        </p:blipFill>
        <p:spPr>
          <a:xfrm>
            <a:off x="7353300" y="3886200"/>
            <a:ext cx="483870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ounded Rectangle 5"/>
          <p:cNvSpPr/>
          <p:nvPr/>
        </p:nvSpPr>
        <p:spPr>
          <a:xfrm>
            <a:off x="1681168" y="3977669"/>
            <a:ext cx="5278431" cy="653143"/>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18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color is the button? </a:t>
            </a:r>
            <a:r>
              <a:rPr lang="en-US" dirty="0" smtClean="0"/>
              <a:t>Cascading implicit</a:t>
            </a:r>
            <a:endParaRPr lang="en-US" dirty="0"/>
          </a:p>
        </p:txBody>
      </p:sp>
      <p:pic>
        <p:nvPicPr>
          <p:cNvPr id="4" name="Picture 3"/>
          <p:cNvPicPr>
            <a:picLocks noChangeAspect="1"/>
          </p:cNvPicPr>
          <p:nvPr/>
        </p:nvPicPr>
        <p:blipFill>
          <a:blip r:embed="rId2"/>
          <a:stretch>
            <a:fillRect/>
          </a:stretch>
        </p:blipFill>
        <p:spPr>
          <a:xfrm>
            <a:off x="379413" y="1388226"/>
            <a:ext cx="8972550" cy="4229100"/>
          </a:xfrm>
          <a:prstGeom prst="rect">
            <a:avLst/>
          </a:prstGeom>
        </p:spPr>
      </p:pic>
      <p:sp>
        <p:nvSpPr>
          <p:cNvPr id="5" name="Rounded Rectangle 4"/>
          <p:cNvSpPr/>
          <p:nvPr/>
        </p:nvSpPr>
        <p:spPr>
          <a:xfrm>
            <a:off x="2442259" y="2366915"/>
            <a:ext cx="3286948" cy="376287"/>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5"/>
          <p:cNvSpPr/>
          <p:nvPr/>
        </p:nvSpPr>
        <p:spPr>
          <a:xfrm>
            <a:off x="2442259" y="3596313"/>
            <a:ext cx="3286948" cy="376287"/>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886575" y="3543300"/>
            <a:ext cx="5305425" cy="3314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938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8600" y="1245702"/>
            <a:ext cx="7572375" cy="3467100"/>
          </a:xfrm>
          <a:prstGeom prst="rect">
            <a:avLst/>
          </a:prstGeom>
        </p:spPr>
      </p:pic>
      <p:sp>
        <p:nvSpPr>
          <p:cNvPr id="2" name="Title 1"/>
          <p:cNvSpPr>
            <a:spLocks noGrp="1"/>
          </p:cNvSpPr>
          <p:nvPr>
            <p:ph type="title"/>
          </p:nvPr>
        </p:nvSpPr>
        <p:spPr/>
        <p:txBody>
          <a:bodyPr/>
          <a:lstStyle/>
          <a:p>
            <a:r>
              <a:rPr lang="en-US" dirty="0"/>
              <a:t>What color is the button? Style </a:t>
            </a:r>
            <a:r>
              <a:rPr lang="en-US" dirty="0" smtClean="0"/>
              <a:t>precedence</a:t>
            </a:r>
            <a:endParaRPr lang="en-US" dirty="0"/>
          </a:p>
        </p:txBody>
      </p:sp>
      <p:sp>
        <p:nvSpPr>
          <p:cNvPr id="5" name="Rounded Rectangle 4"/>
          <p:cNvSpPr/>
          <p:nvPr/>
        </p:nvSpPr>
        <p:spPr>
          <a:xfrm>
            <a:off x="705254" y="2886666"/>
            <a:ext cx="6794771" cy="1292121"/>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7343775" y="3872560"/>
            <a:ext cx="4848225"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933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0"/>
          </p:nvPr>
        </p:nvPicPr>
        <p:blipFill>
          <a:blip r:embed="rId2"/>
          <a:stretch>
            <a:fillRect/>
          </a:stretch>
        </p:blipFill>
        <p:spPr>
          <a:xfrm>
            <a:off x="379514" y="1245702"/>
            <a:ext cx="7286625" cy="4724400"/>
          </a:xfrm>
          <a:prstGeom prst="rect">
            <a:avLst/>
          </a:prstGeom>
        </p:spPr>
      </p:pic>
      <p:sp>
        <p:nvSpPr>
          <p:cNvPr id="2" name="Title 1"/>
          <p:cNvSpPr>
            <a:spLocks noGrp="1"/>
          </p:cNvSpPr>
          <p:nvPr>
            <p:ph type="title"/>
          </p:nvPr>
        </p:nvSpPr>
        <p:spPr/>
        <p:txBody>
          <a:bodyPr/>
          <a:lstStyle/>
          <a:p>
            <a:r>
              <a:rPr lang="en-US" dirty="0"/>
              <a:t>What color is the button? Style </a:t>
            </a:r>
            <a:r>
              <a:rPr lang="en-US" dirty="0" smtClean="0"/>
              <a:t>precedence</a:t>
            </a:r>
            <a:endParaRPr lang="en-US" dirty="0"/>
          </a:p>
        </p:txBody>
      </p:sp>
      <p:sp>
        <p:nvSpPr>
          <p:cNvPr id="5" name="Rounded Rectangle 4"/>
          <p:cNvSpPr/>
          <p:nvPr/>
        </p:nvSpPr>
        <p:spPr>
          <a:xfrm>
            <a:off x="228600" y="2954759"/>
            <a:ext cx="3601720" cy="1292121"/>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7343775" y="3872560"/>
            <a:ext cx="4848225"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56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color is the button? </a:t>
            </a:r>
            <a:r>
              <a:rPr lang="en-US" dirty="0" smtClean="0"/>
              <a:t>Local resources</a:t>
            </a:r>
            <a:endParaRPr lang="en-US" dirty="0"/>
          </a:p>
        </p:txBody>
      </p:sp>
      <p:pic>
        <p:nvPicPr>
          <p:cNvPr id="4" name="Picture 3"/>
          <p:cNvPicPr>
            <a:picLocks noChangeAspect="1"/>
          </p:cNvPicPr>
          <p:nvPr/>
        </p:nvPicPr>
        <p:blipFill>
          <a:blip r:embed="rId2"/>
          <a:stretch>
            <a:fillRect/>
          </a:stretch>
        </p:blipFill>
        <p:spPr>
          <a:xfrm>
            <a:off x="379413" y="1388226"/>
            <a:ext cx="7896225" cy="4772025"/>
          </a:xfrm>
          <a:prstGeom prst="rect">
            <a:avLst/>
          </a:prstGeom>
        </p:spPr>
      </p:pic>
      <p:sp>
        <p:nvSpPr>
          <p:cNvPr id="5" name="Rounded Rectangle 4"/>
          <p:cNvSpPr/>
          <p:nvPr/>
        </p:nvSpPr>
        <p:spPr>
          <a:xfrm>
            <a:off x="890080" y="4160989"/>
            <a:ext cx="7385557" cy="1704790"/>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7343775" y="3872560"/>
            <a:ext cx="4848225"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4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Style precedence</a:t>
            </a:r>
            <a:endParaRPr lang="en-US" dirty="0"/>
          </a:p>
        </p:txBody>
      </p:sp>
      <p:graphicFrame>
        <p:nvGraphicFramePr>
          <p:cNvPr id="10" name="Content Placeholder 9"/>
          <p:cNvGraphicFramePr>
            <a:graphicFrameLocks noGrp="1"/>
          </p:cNvGraphicFramePr>
          <p:nvPr>
            <p:ph sz="quarter" idx="10"/>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p:cNvGrpSpPr/>
          <p:nvPr/>
        </p:nvGrpSpPr>
        <p:grpSpPr>
          <a:xfrm>
            <a:off x="5083502" y="4562158"/>
            <a:ext cx="2116455" cy="2116455"/>
            <a:chOff x="4704397" y="3174682"/>
            <a:chExt cx="2116455" cy="2116455"/>
          </a:xfrm>
        </p:grpSpPr>
        <p:sp>
          <p:nvSpPr>
            <p:cNvPr id="13" name="Oval 12"/>
            <p:cNvSpPr/>
            <p:nvPr/>
          </p:nvSpPr>
          <p:spPr>
            <a:xfrm>
              <a:off x="4704397" y="3174682"/>
              <a:ext cx="2116455" cy="2116455"/>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4" name="Oval 4"/>
            <p:cNvSpPr/>
            <p:nvPr/>
          </p:nvSpPr>
          <p:spPr>
            <a:xfrm>
              <a:off x="5014345" y="3703796"/>
              <a:ext cx="1496559" cy="10582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Control</a:t>
              </a:r>
              <a:br>
                <a:rPr lang="en-US" sz="1500" kern="1200" dirty="0" smtClean="0"/>
              </a:br>
              <a:r>
                <a:rPr lang="en-US" sz="1500" kern="1200" dirty="0" smtClean="0"/>
                <a:t>(local)</a:t>
              </a:r>
              <a:endParaRPr lang="en-US" sz="1500" kern="1200" dirty="0"/>
            </a:p>
          </p:txBody>
        </p:sp>
      </p:grpSp>
    </p:spTree>
    <p:extLst>
      <p:ext uri="{BB962C8B-B14F-4D97-AF65-F5344CB8AC3E}">
        <p14:creationId xmlns:p14="http://schemas.microsoft.com/office/powerpoint/2010/main" val="402672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graphicEl>
                                              <a:dgm id="{6701C808-D70A-4F60-A080-2FB2252DC90B}"/>
                                            </p:graphicEl>
                                          </p:spTgt>
                                        </p:tgtEl>
                                        <p:attrNameLst>
                                          <p:attrName>style.visibility</p:attrName>
                                        </p:attrNameLst>
                                      </p:cBhvr>
                                      <p:to>
                                        <p:strVal val="visible"/>
                                      </p:to>
                                    </p:set>
                                    <p:animEffect transition="in" filter="wheel(1)">
                                      <p:cBhvr>
                                        <p:cTn id="7" dur="2000"/>
                                        <p:tgtEl>
                                          <p:spTgt spid="10">
                                            <p:graphicEl>
                                              <a:dgm id="{6701C808-D70A-4F60-A080-2FB2252DC90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graphicEl>
                                              <a:dgm id="{C9E164CE-21CE-4F27-8D2C-F3737353EB82}"/>
                                            </p:graphicEl>
                                          </p:spTgt>
                                        </p:tgtEl>
                                        <p:attrNameLst>
                                          <p:attrName>style.visibility</p:attrName>
                                        </p:attrNameLst>
                                      </p:cBhvr>
                                      <p:to>
                                        <p:strVal val="visible"/>
                                      </p:to>
                                    </p:set>
                                    <p:animEffect transition="in" filter="wheel(1)">
                                      <p:cBhvr>
                                        <p:cTn id="12" dur="2000"/>
                                        <p:tgtEl>
                                          <p:spTgt spid="10">
                                            <p:graphicEl>
                                              <a:dgm id="{C9E164CE-21CE-4F27-8D2C-F3737353EB8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graphicEl>
                                              <a:dgm id="{D8A102A7-918A-42FA-B52D-3FC45C754E91}"/>
                                            </p:graphicEl>
                                          </p:spTgt>
                                        </p:tgtEl>
                                        <p:attrNameLst>
                                          <p:attrName>style.visibility</p:attrName>
                                        </p:attrNameLst>
                                      </p:cBhvr>
                                      <p:to>
                                        <p:strVal val="visible"/>
                                      </p:to>
                                    </p:set>
                                    <p:animEffect transition="in" filter="wheel(1)">
                                      <p:cBhvr>
                                        <p:cTn id="17" dur="2000"/>
                                        <p:tgtEl>
                                          <p:spTgt spid="10">
                                            <p:graphicEl>
                                              <a:dgm id="{D8A102A7-918A-42FA-B52D-3FC45C754E9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graphicEl>
                                              <a:dgm id="{D1C1B996-DEF9-41BC-8007-120FC765DDBD}"/>
                                            </p:graphicEl>
                                          </p:spTgt>
                                        </p:tgtEl>
                                        <p:attrNameLst>
                                          <p:attrName>style.visibility</p:attrName>
                                        </p:attrNameLst>
                                      </p:cBhvr>
                                      <p:to>
                                        <p:strVal val="visible"/>
                                      </p:to>
                                    </p:set>
                                    <p:animEffect transition="in" filter="wheel(1)">
                                      <p:cBhvr>
                                        <p:cTn id="22" dur="2000"/>
                                        <p:tgtEl>
                                          <p:spTgt spid="10">
                                            <p:graphicEl>
                                              <a:dgm id="{D1C1B996-DEF9-41BC-8007-120FC765DDB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0">
                                            <p:graphicEl>
                                              <a:dgm id="{4E64880D-5131-4E8F-8241-76ACA8D541E9}"/>
                                            </p:graphicEl>
                                          </p:spTgt>
                                        </p:tgtEl>
                                        <p:attrNameLst>
                                          <p:attrName>style.visibility</p:attrName>
                                        </p:attrNameLst>
                                      </p:cBhvr>
                                      <p:to>
                                        <p:strVal val="visible"/>
                                      </p:to>
                                    </p:set>
                                    <p:animEffect transition="in" filter="wheel(1)">
                                      <p:cBhvr>
                                        <p:cTn id="27" dur="2000"/>
                                        <p:tgtEl>
                                          <p:spTgt spid="10">
                                            <p:graphicEl>
                                              <a:dgm id="{4E64880D-5131-4E8F-8241-76ACA8D541E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Themes\</a:t>
            </a:r>
            <a:r>
              <a:rPr lang="en-US" dirty="0" err="1" smtClean="0"/>
              <a:t>Generic.xaml</a:t>
            </a:r>
            <a:endParaRPr lang="en-US" dirty="0"/>
          </a:p>
        </p:txBody>
      </p:sp>
      <p:sp>
        <p:nvSpPr>
          <p:cNvPr id="4" name="Content Placeholder 3"/>
          <p:cNvSpPr>
            <a:spLocks noGrp="1"/>
          </p:cNvSpPr>
          <p:nvPr>
            <p:ph sz="quarter" idx="10"/>
          </p:nvPr>
        </p:nvSpPr>
        <p:spPr/>
        <p:txBody>
          <a:bodyPr/>
          <a:lstStyle/>
          <a:p>
            <a:r>
              <a:rPr lang="en-US" dirty="0" smtClean="0"/>
              <a:t>Contains default styles</a:t>
            </a:r>
          </a:p>
          <a:p>
            <a:r>
              <a:rPr lang="en-US" dirty="0" smtClean="0"/>
              <a:t>Contains default templates</a:t>
            </a:r>
          </a:p>
          <a:p>
            <a:r>
              <a:rPr lang="en-US" dirty="0" smtClean="0"/>
              <a:t>Gets applied before App/Page/Control</a:t>
            </a:r>
          </a:p>
          <a:p>
            <a:r>
              <a:rPr lang="en-US" dirty="0" smtClean="0"/>
              <a:t>Automatically included / compiled to PRI</a:t>
            </a:r>
            <a:endParaRPr lang="en-US" dirty="0"/>
          </a:p>
        </p:txBody>
      </p:sp>
    </p:spTree>
    <p:extLst>
      <p:ext uri="{BB962C8B-B14F-4D97-AF65-F5344CB8AC3E}">
        <p14:creationId xmlns:p14="http://schemas.microsoft.com/office/powerpoint/2010/main" val="3866496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Generic.xaml</a:t>
            </a:r>
            <a:endParaRPr lang="en-US" dirty="0"/>
          </a:p>
        </p:txBody>
      </p:sp>
      <p:sp>
        <p:nvSpPr>
          <p:cNvPr id="3" name="Content Placeholder 2"/>
          <p:cNvSpPr>
            <a:spLocks noGrp="1"/>
          </p:cNvSpPr>
          <p:nvPr>
            <p:ph sz="quarter" idx="10"/>
          </p:nvPr>
        </p:nvSpPr>
        <p:spPr/>
        <p:txBody>
          <a:bodyPr/>
          <a:lstStyle/>
          <a:p>
            <a:pPr marL="0" indent="0">
              <a:buNone/>
            </a:pPr>
            <a:r>
              <a:rPr lang="en-US" sz="2800" dirty="0">
                <a:hlinkClick r:id="rId2" action="ppaction://hlinkfile"/>
              </a:rPr>
              <a:t>C:\Program Files (x86)\Windows </a:t>
            </a:r>
            <a:r>
              <a:rPr lang="en-US" sz="2800" dirty="0" smtClean="0">
                <a:hlinkClick r:id="rId2" action="ppaction://hlinkfile"/>
              </a:rPr>
              <a:t>Kits\10\</a:t>
            </a:r>
            <a:r>
              <a:rPr lang="en-US" sz="2800" dirty="0" err="1" smtClean="0">
                <a:hlinkClick r:id="rId2" action="ppaction://hlinkfile"/>
              </a:rPr>
              <a:t>DesignTime</a:t>
            </a:r>
            <a:r>
              <a:rPr lang="en-US" sz="2800" dirty="0" smtClean="0">
                <a:hlinkClick r:id="rId2" action="ppaction://hlinkfile"/>
              </a:rPr>
              <a:t>\ </a:t>
            </a:r>
            <a:r>
              <a:rPr lang="en-US" sz="2800" dirty="0" err="1" smtClean="0">
                <a:hlinkClick r:id="rId2" action="ppaction://hlinkfile"/>
              </a:rPr>
              <a:t>CommonConfiguration</a:t>
            </a:r>
            <a:r>
              <a:rPr lang="en-US" sz="2800" dirty="0" smtClean="0">
                <a:hlinkClick r:id="rId2" action="ppaction://hlinkfile"/>
              </a:rPr>
              <a:t>\Neutral\UAP\10.0.10240.0\Generic</a:t>
            </a:r>
            <a:r>
              <a:rPr lang="en-US" sz="2800" dirty="0" smtClean="0"/>
              <a:t> </a:t>
            </a:r>
            <a:endParaRPr lang="en-US" sz="2800" dirty="0"/>
          </a:p>
        </p:txBody>
      </p:sp>
      <p:pic>
        <p:nvPicPr>
          <p:cNvPr id="5" name="Picture 4"/>
          <p:cNvPicPr>
            <a:picLocks noChangeAspect="1"/>
          </p:cNvPicPr>
          <p:nvPr/>
        </p:nvPicPr>
        <p:blipFill rotWithShape="1">
          <a:blip r:embed="rId3"/>
          <a:srcRect r="9590" b="38520"/>
          <a:stretch/>
        </p:blipFill>
        <p:spPr>
          <a:xfrm>
            <a:off x="2849881" y="2659064"/>
            <a:ext cx="9326880" cy="4183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7248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Modules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11525250">
                  <a:extLst>
                    <a:ext uri="{9D8B030D-6E8A-4147-A177-3AD203B41FA5}">
                      <a16:colId xmlns="" xmlns:a16="http://schemas.microsoft.com/office/drawing/2014/main" val="1632794655"/>
                    </a:ext>
                  </a:extLst>
                </a:gridCol>
              </a:tblGrid>
              <a:tr h="767632">
                <a:tc>
                  <a:txBody>
                    <a:bodyPr/>
                    <a:lstStyle/>
                    <a:p>
                      <a:r>
                        <a:rPr lang="en-US" sz="3600" dirty="0" smtClean="0"/>
                        <a:t>XAML for Windows 10: Controls</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Control Fundamentals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Styling and resources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Custom controls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1053604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A little more advanced</a:t>
            </a:r>
            <a:endParaRPr lang="en-US" dirty="0"/>
          </a:p>
        </p:txBody>
      </p:sp>
    </p:spTree>
    <p:extLst>
      <p:ext uri="{BB962C8B-B14F-4D97-AF65-F5344CB8AC3E}">
        <p14:creationId xmlns:p14="http://schemas.microsoft.com/office/powerpoint/2010/main" val="2993989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Remote dictionaries</a:t>
            </a:r>
            <a:endParaRPr lang="en-US" dirty="0"/>
          </a:p>
        </p:txBody>
      </p:sp>
      <p:pic>
        <p:nvPicPr>
          <p:cNvPr id="4" name="Picture 3"/>
          <p:cNvPicPr>
            <a:picLocks noChangeAspect="1"/>
          </p:cNvPicPr>
          <p:nvPr/>
        </p:nvPicPr>
        <p:blipFill>
          <a:blip r:embed="rId2"/>
          <a:stretch>
            <a:fillRect/>
          </a:stretch>
        </p:blipFill>
        <p:spPr>
          <a:xfrm>
            <a:off x="501570" y="1174527"/>
            <a:ext cx="11188860" cy="6365818"/>
          </a:xfrm>
          <a:prstGeom prst="rect">
            <a:avLst/>
          </a:prstGeom>
        </p:spPr>
      </p:pic>
      <p:sp>
        <p:nvSpPr>
          <p:cNvPr id="6" name="Rounded Rectangle 5"/>
          <p:cNvSpPr/>
          <p:nvPr/>
        </p:nvSpPr>
        <p:spPr>
          <a:xfrm>
            <a:off x="4421529" y="2963118"/>
            <a:ext cx="3530278" cy="520861"/>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68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dirty="0" smtClean="0"/>
              <a:t>Merging dictionaries</a:t>
            </a:r>
            <a:endParaRPr lang="en-US" dirty="0"/>
          </a:p>
        </p:txBody>
      </p:sp>
      <p:pic>
        <p:nvPicPr>
          <p:cNvPr id="5" name="Picture 4"/>
          <p:cNvPicPr>
            <a:picLocks noChangeAspect="1"/>
          </p:cNvPicPr>
          <p:nvPr/>
        </p:nvPicPr>
        <p:blipFill>
          <a:blip r:embed="rId2"/>
          <a:stretch>
            <a:fillRect/>
          </a:stretch>
        </p:blipFill>
        <p:spPr>
          <a:xfrm>
            <a:off x="666750" y="1246188"/>
            <a:ext cx="10846924" cy="6171276"/>
          </a:xfrm>
          <a:prstGeom prst="rect">
            <a:avLst/>
          </a:prstGeom>
        </p:spPr>
      </p:pic>
      <p:sp>
        <p:nvSpPr>
          <p:cNvPr id="6" name="Rounded Rectangle 5"/>
          <p:cNvSpPr/>
          <p:nvPr/>
        </p:nvSpPr>
        <p:spPr>
          <a:xfrm>
            <a:off x="2997843" y="3298785"/>
            <a:ext cx="5798916" cy="1024360"/>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03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Values as resources</a:t>
            </a:r>
            <a:endParaRPr lang="en-US" dirty="0"/>
          </a:p>
        </p:txBody>
      </p:sp>
      <p:pic>
        <p:nvPicPr>
          <p:cNvPr id="6" name="Picture 5"/>
          <p:cNvPicPr>
            <a:picLocks noChangeAspect="1"/>
          </p:cNvPicPr>
          <p:nvPr/>
        </p:nvPicPr>
        <p:blipFill>
          <a:blip r:embed="rId2"/>
          <a:stretch>
            <a:fillRect/>
          </a:stretch>
        </p:blipFill>
        <p:spPr>
          <a:xfrm>
            <a:off x="379514" y="1245702"/>
            <a:ext cx="10687050" cy="4171950"/>
          </a:xfrm>
          <a:prstGeom prst="rect">
            <a:avLst/>
          </a:prstGeom>
        </p:spPr>
      </p:pic>
      <p:sp>
        <p:nvSpPr>
          <p:cNvPr id="7" name="Rounded Rectangle 6"/>
          <p:cNvSpPr/>
          <p:nvPr/>
        </p:nvSpPr>
        <p:spPr>
          <a:xfrm>
            <a:off x="937549" y="1597306"/>
            <a:ext cx="7684948" cy="451412"/>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ounded Rectangle 7"/>
          <p:cNvSpPr/>
          <p:nvPr/>
        </p:nvSpPr>
        <p:spPr>
          <a:xfrm>
            <a:off x="5428526" y="2785488"/>
            <a:ext cx="5138517" cy="451412"/>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ounded Rectangle 8"/>
          <p:cNvSpPr/>
          <p:nvPr/>
        </p:nvSpPr>
        <p:spPr>
          <a:xfrm>
            <a:off x="1979270" y="4300387"/>
            <a:ext cx="5787343" cy="451412"/>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03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Managing resources in Blend</a:t>
            </a:r>
            <a:endParaRPr lang="en-US" dirty="0"/>
          </a:p>
        </p:txBody>
      </p:sp>
    </p:spTree>
    <p:extLst>
      <p:ext uri="{BB962C8B-B14F-4D97-AF65-F5344CB8AC3E}">
        <p14:creationId xmlns:p14="http://schemas.microsoft.com/office/powerpoint/2010/main" val="806462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US" dirty="0"/>
              <a:t>Styling basics</a:t>
            </a:r>
          </a:p>
          <a:p>
            <a:r>
              <a:rPr lang="en-US" dirty="0"/>
              <a:t>Let's play a game</a:t>
            </a:r>
          </a:p>
          <a:p>
            <a:r>
              <a:rPr lang="en-US" dirty="0"/>
              <a:t>Advanced styling</a:t>
            </a:r>
            <a:endParaRPr lang="en-US" dirty="0"/>
          </a:p>
        </p:txBody>
      </p:sp>
    </p:spTree>
    <p:extLst>
      <p:ext uri="{BB962C8B-B14F-4D97-AF65-F5344CB8AC3E}">
        <p14:creationId xmlns:p14="http://schemas.microsoft.com/office/powerpoint/2010/main" val="922467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0"/>
          </p:nvPr>
        </p:nvSpPr>
        <p:spPr/>
        <p:txBody>
          <a:bodyPr/>
          <a:lstStyle/>
          <a:p>
            <a:r>
              <a:rPr lang="en-US" dirty="0" smtClean="0"/>
              <a:t>Styling </a:t>
            </a:r>
            <a:r>
              <a:rPr lang="en-US" dirty="0" smtClean="0"/>
              <a:t>basics</a:t>
            </a:r>
          </a:p>
          <a:p>
            <a:r>
              <a:rPr lang="en-US" dirty="0" smtClean="0"/>
              <a:t>Let's play a game</a:t>
            </a:r>
            <a:endParaRPr lang="en-US" dirty="0" smtClean="0"/>
          </a:p>
          <a:p>
            <a:r>
              <a:rPr lang="en-US" dirty="0" smtClean="0"/>
              <a:t>Advanced styling</a:t>
            </a:r>
            <a:endParaRPr lang="en-US" dirty="0"/>
          </a:p>
        </p:txBody>
      </p:sp>
    </p:spTree>
    <p:extLst>
      <p:ext uri="{BB962C8B-B14F-4D97-AF65-F5344CB8AC3E}">
        <p14:creationId xmlns:p14="http://schemas.microsoft.com/office/powerpoint/2010/main" val="2846038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Styling</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7250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style</a:t>
            </a:r>
            <a:endParaRPr lang="en-US" dirty="0"/>
          </a:p>
        </p:txBody>
      </p:sp>
      <p:sp>
        <p:nvSpPr>
          <p:cNvPr id="3" name="Content Placeholder 2"/>
          <p:cNvSpPr>
            <a:spLocks noGrp="1"/>
          </p:cNvSpPr>
          <p:nvPr>
            <p:ph sz="quarter" idx="10"/>
          </p:nvPr>
        </p:nvSpPr>
        <p:spPr>
          <a:xfrm>
            <a:off x="379413" y="2573518"/>
            <a:ext cx="11525250" cy="4105096"/>
          </a:xfrm>
        </p:spPr>
        <p:txBody>
          <a:bodyPr/>
          <a:lstStyle/>
          <a:p>
            <a:r>
              <a:rPr lang="en-US" dirty="0" smtClean="0"/>
              <a:t>The style above only applies to a Button</a:t>
            </a:r>
          </a:p>
          <a:p>
            <a:r>
              <a:rPr lang="en-US" dirty="0" smtClean="0"/>
              <a:t>The style above only sets the </a:t>
            </a:r>
            <a:r>
              <a:rPr lang="en-US" dirty="0" err="1" smtClean="0"/>
              <a:t>Button.Background</a:t>
            </a:r>
            <a:endParaRPr lang="en-US" dirty="0" smtClean="0"/>
          </a:p>
          <a:p>
            <a:r>
              <a:rPr lang="en-US" dirty="0" smtClean="0"/>
              <a:t>The style above sets the </a:t>
            </a:r>
            <a:r>
              <a:rPr lang="en-US" dirty="0" err="1" smtClean="0"/>
              <a:t>Button.Background</a:t>
            </a:r>
            <a:r>
              <a:rPr lang="en-US" dirty="0" smtClean="0"/>
              <a:t> to "Red"</a:t>
            </a:r>
          </a:p>
          <a:p>
            <a:r>
              <a:rPr lang="en-US" dirty="0" smtClean="0"/>
              <a:t>The string "Red" is converted automatically to a </a:t>
            </a:r>
            <a:r>
              <a:rPr lang="en-US" dirty="0" err="1" smtClean="0"/>
              <a:t>SolidColorBrush</a:t>
            </a:r>
            <a:r>
              <a:rPr lang="en-US" dirty="0" smtClean="0"/>
              <a:t>.</a:t>
            </a:r>
            <a:endParaRPr lang="en-US" dirty="0"/>
          </a:p>
        </p:txBody>
      </p:sp>
      <p:pic>
        <p:nvPicPr>
          <p:cNvPr id="6" name="Content Placeholder 11"/>
          <p:cNvPicPr>
            <a:picLocks noChangeAspect="1"/>
          </p:cNvPicPr>
          <p:nvPr/>
        </p:nvPicPr>
        <p:blipFill rotWithShape="1">
          <a:blip r:embed="rId2"/>
          <a:srcRect t="22011" b="51122"/>
          <a:stretch/>
        </p:blipFill>
        <p:spPr>
          <a:xfrm>
            <a:off x="379514" y="1245702"/>
            <a:ext cx="7334250" cy="1102936"/>
          </a:xfrm>
          <a:prstGeom prst="rect">
            <a:avLst/>
          </a:prstGeom>
        </p:spPr>
      </p:pic>
      <p:sp>
        <p:nvSpPr>
          <p:cNvPr id="7" name="Content Placeholder 4"/>
          <p:cNvSpPr txBox="1">
            <a:spLocks/>
          </p:cNvSpPr>
          <p:nvPr/>
        </p:nvSpPr>
        <p:spPr>
          <a:xfrm>
            <a:off x="379413" y="5963920"/>
            <a:ext cx="11525250" cy="714693"/>
          </a:xfrm>
          <a:prstGeom prst="rect">
            <a:avLst/>
          </a:prstGeom>
        </p:spPr>
        <p:style>
          <a:lnRef idx="1">
            <a:schemeClr val="accent6"/>
          </a:lnRef>
          <a:fillRef idx="3">
            <a:schemeClr val="accent6"/>
          </a:fillRef>
          <a:effectRef idx="2">
            <a:schemeClr val="accent6"/>
          </a:effectRef>
          <a:fontRef idx="minor">
            <a:schemeClr val="lt1"/>
          </a:fontRef>
        </p:style>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mn-lt"/>
                <a:ea typeface="+mn-ea"/>
                <a:cs typeface="+mn-cs"/>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mn-lt"/>
                <a:ea typeface="+mn-ea"/>
                <a:cs typeface="+mn-cs"/>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mn-lt"/>
                <a:ea typeface="+mn-ea"/>
                <a:cs typeface="+mn-cs"/>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mn-lt"/>
                <a:ea typeface="+mn-ea"/>
                <a:cs typeface="+mn-cs"/>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mn-lt"/>
                <a:ea typeface="+mn-ea"/>
                <a:cs typeface="+mn-cs"/>
              </a:defRPr>
            </a:lvl5pPr>
            <a:lvl6pPr marL="2513745"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spcBef>
                <a:spcPts val="1200"/>
              </a:spcBef>
              <a:buFont typeface="Arial" pitchFamily="34" charset="0"/>
              <a:buNone/>
            </a:pPr>
            <a:r>
              <a:rPr lang="en-US" smtClean="0">
                <a:solidFill>
                  <a:schemeClr val="bg1"/>
                </a:solidFill>
              </a:rPr>
              <a:t>XAML </a:t>
            </a:r>
            <a:r>
              <a:rPr lang="en-US" dirty="0" smtClean="0">
                <a:solidFill>
                  <a:schemeClr val="bg1"/>
                </a:solidFill>
              </a:rPr>
              <a:t>platform type converters cannot be extended</a:t>
            </a:r>
            <a:endParaRPr lang="en-US" dirty="0">
              <a:solidFill>
                <a:schemeClr val="bg1"/>
              </a:solidFill>
            </a:endParaRPr>
          </a:p>
        </p:txBody>
      </p:sp>
    </p:spTree>
    <p:extLst>
      <p:ext uri="{BB962C8B-B14F-4D97-AF65-F5344CB8AC3E}">
        <p14:creationId xmlns:p14="http://schemas.microsoft.com/office/powerpoint/2010/main" val="1569677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quarter" idx="10"/>
          </p:nvPr>
        </p:nvPicPr>
        <p:blipFill>
          <a:blip r:embed="rId2"/>
          <a:stretch>
            <a:fillRect/>
          </a:stretch>
        </p:blipFill>
        <p:spPr>
          <a:xfrm>
            <a:off x="379514" y="1245702"/>
            <a:ext cx="7334250" cy="4105275"/>
          </a:xfrm>
          <a:prstGeom prst="rect">
            <a:avLst/>
          </a:prstGeom>
        </p:spPr>
      </p:pic>
      <p:sp>
        <p:nvSpPr>
          <p:cNvPr id="2" name="Title 1"/>
          <p:cNvSpPr>
            <a:spLocks noGrp="1"/>
          </p:cNvSpPr>
          <p:nvPr>
            <p:ph type="title"/>
          </p:nvPr>
        </p:nvSpPr>
        <p:spPr/>
        <p:txBody>
          <a:bodyPr/>
          <a:lstStyle/>
          <a:p>
            <a:r>
              <a:rPr lang="en-US" dirty="0" smtClean="0"/>
              <a:t>Implicit versus explicit styles</a:t>
            </a:r>
            <a:endParaRPr lang="en-US" dirty="0"/>
          </a:p>
        </p:txBody>
      </p:sp>
      <p:sp>
        <p:nvSpPr>
          <p:cNvPr id="10" name="Rounded Rectangle 9"/>
          <p:cNvSpPr/>
          <p:nvPr/>
        </p:nvSpPr>
        <p:spPr>
          <a:xfrm>
            <a:off x="1738189" y="3597056"/>
            <a:ext cx="3181739" cy="653143"/>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06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Styling a control</a:t>
            </a:r>
            <a:endParaRPr lang="en-US" dirty="0"/>
          </a:p>
        </p:txBody>
      </p:sp>
    </p:spTree>
    <p:extLst>
      <p:ext uri="{BB962C8B-B14F-4D97-AF65-F5344CB8AC3E}">
        <p14:creationId xmlns:p14="http://schemas.microsoft.com/office/powerpoint/2010/main" val="885802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000"/>
            <a:ext cx="12192000" cy="8128000"/>
          </a:xfrm>
          <a:prstGeom prst="rect">
            <a:avLst/>
          </a:prstGeom>
        </p:spPr>
      </p:pic>
      <p:sp>
        <p:nvSpPr>
          <p:cNvPr id="3" name="Text Placeholder 2"/>
          <p:cNvSpPr>
            <a:spLocks noGrp="1"/>
          </p:cNvSpPr>
          <p:nvPr>
            <p:ph type="body" sz="quarter" idx="10"/>
          </p:nvPr>
        </p:nvSpPr>
        <p:spPr>
          <a:xfrm>
            <a:off x="1" y="3733799"/>
            <a:ext cx="7696200" cy="1218131"/>
          </a:xfrm>
          <a:solidFill>
            <a:srgbClr val="BCBCB3">
              <a:alpha val="50000"/>
            </a:srgbClr>
          </a:solidFill>
        </p:spPr>
        <p:txBody>
          <a:bodyPr anchor="ctr" anchorCtr="0">
            <a:normAutofit/>
          </a:bodyPr>
          <a:lstStyle/>
          <a:p>
            <a:pPr marL="228600"/>
            <a:r>
              <a:rPr lang="en-US" sz="5400" dirty="0" smtClean="0"/>
              <a:t>Let's play a game</a:t>
            </a:r>
            <a:endParaRPr lang="en-US" sz="5400" dirty="0"/>
          </a:p>
        </p:txBody>
      </p:sp>
      <p:sp>
        <p:nvSpPr>
          <p:cNvPr id="2" name="Subtitle 1"/>
          <p:cNvSpPr>
            <a:spLocks noGrp="1"/>
          </p:cNvSpPr>
          <p:nvPr>
            <p:ph type="subTitle" idx="1"/>
          </p:nvPr>
        </p:nvSpPr>
        <p:spPr>
          <a:xfrm>
            <a:off x="1" y="4951931"/>
            <a:ext cx="7696200" cy="976429"/>
          </a:xfrm>
          <a:solidFill>
            <a:srgbClr val="473624">
              <a:alpha val="50000"/>
            </a:srgbClr>
          </a:solidFill>
        </p:spPr>
        <p:txBody>
          <a:bodyPr anchor="ctr" anchorCtr="0"/>
          <a:lstStyle/>
          <a:p>
            <a:pPr marL="228600"/>
            <a:r>
              <a:rPr lang="en-US" dirty="0" smtClean="0">
                <a:solidFill>
                  <a:schemeClr val="bg1"/>
                </a:solidFill>
              </a:rPr>
              <a:t>What color is the button?</a:t>
            </a:r>
            <a:endParaRPr lang="en-US" dirty="0">
              <a:solidFill>
                <a:schemeClr val="bg1"/>
              </a:solidFill>
            </a:endParaRPr>
          </a:p>
        </p:txBody>
      </p:sp>
    </p:spTree>
    <p:extLst>
      <p:ext uri="{BB962C8B-B14F-4D97-AF65-F5344CB8AC3E}">
        <p14:creationId xmlns:p14="http://schemas.microsoft.com/office/powerpoint/2010/main" val="1708883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0"/>
          </p:nvPr>
        </p:nvPicPr>
        <p:blipFill>
          <a:blip r:embed="rId2"/>
          <a:stretch>
            <a:fillRect/>
          </a:stretch>
        </p:blipFill>
        <p:spPr>
          <a:xfrm>
            <a:off x="379514" y="1245702"/>
            <a:ext cx="7372350" cy="4038600"/>
          </a:xfrm>
          <a:prstGeom prst="rect">
            <a:avLst/>
          </a:prstGeom>
        </p:spPr>
      </p:pic>
      <p:sp>
        <p:nvSpPr>
          <p:cNvPr id="2" name="Title 1"/>
          <p:cNvSpPr>
            <a:spLocks noGrp="1"/>
          </p:cNvSpPr>
          <p:nvPr>
            <p:ph type="title"/>
          </p:nvPr>
        </p:nvSpPr>
        <p:spPr/>
        <p:txBody>
          <a:bodyPr/>
          <a:lstStyle/>
          <a:p>
            <a:r>
              <a:rPr lang="en-US" dirty="0" smtClean="0"/>
              <a:t>What color is the button? Implicit value</a:t>
            </a:r>
            <a:endParaRPr lang="en-US" dirty="0"/>
          </a:p>
        </p:txBody>
      </p:sp>
      <p:pic>
        <p:nvPicPr>
          <p:cNvPr id="6" name="Picture 5"/>
          <p:cNvPicPr>
            <a:picLocks noChangeAspect="1"/>
          </p:cNvPicPr>
          <p:nvPr/>
        </p:nvPicPr>
        <p:blipFill>
          <a:blip r:embed="rId3"/>
          <a:stretch>
            <a:fillRect/>
          </a:stretch>
        </p:blipFill>
        <p:spPr>
          <a:xfrm>
            <a:off x="7391400" y="3855552"/>
            <a:ext cx="480060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ounded Rectangle 8"/>
          <p:cNvSpPr/>
          <p:nvPr/>
        </p:nvSpPr>
        <p:spPr>
          <a:xfrm>
            <a:off x="289248" y="4786606"/>
            <a:ext cx="3620279" cy="653143"/>
          </a:xfrm>
          <a:prstGeom prst="roundRect">
            <a:avLst/>
          </a:prstGeom>
          <a:no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71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terms/"/>
    <ds:schemaRef ds:uri="http://schemas.microsoft.com/office/2006/documentManagement/types"/>
    <ds:schemaRef ds:uri="http://schemas.microsoft.com/office/infopath/2007/PartnerControls"/>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5521</TotalTime>
  <Words>242</Words>
  <Application>Microsoft Office PowerPoint</Application>
  <PresentationFormat>Widescreen</PresentationFormat>
  <Paragraphs>56</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Segoe UI</vt:lpstr>
      <vt:lpstr>Segoe UI Light</vt:lpstr>
      <vt:lpstr>1_Office Theme</vt:lpstr>
      <vt:lpstr>XAML for Windows 10: Controls</vt:lpstr>
      <vt:lpstr>Course Modules</vt:lpstr>
      <vt:lpstr>Agenda</vt:lpstr>
      <vt:lpstr>PowerPoint Presentation</vt:lpstr>
      <vt:lpstr>Basic style</vt:lpstr>
      <vt:lpstr>Implicit versus explicit styles</vt:lpstr>
      <vt:lpstr>Styling a control</vt:lpstr>
      <vt:lpstr>PowerPoint Presentation</vt:lpstr>
      <vt:lpstr>What color is the button? Implicit value</vt:lpstr>
      <vt:lpstr>What color is the button? Explicit value</vt:lpstr>
      <vt:lpstr>What color is the button? Local value</vt:lpstr>
      <vt:lpstr>What color is the button? Cascading styles</vt:lpstr>
      <vt:lpstr>What color is the button? Cascading implicit</vt:lpstr>
      <vt:lpstr>What color is the button? Style precedence</vt:lpstr>
      <vt:lpstr>What color is the button? Style precedence</vt:lpstr>
      <vt:lpstr>What color is the button? Local resources</vt:lpstr>
      <vt:lpstr>Style precedence</vt:lpstr>
      <vt:lpstr>Themes\Generic.xaml</vt:lpstr>
      <vt:lpstr>Generic.xaml</vt:lpstr>
      <vt:lpstr>PowerPoint Presentation</vt:lpstr>
      <vt:lpstr>Remote dictionaries</vt:lpstr>
      <vt:lpstr>Merging dictionaries</vt:lpstr>
      <vt:lpstr>Values as resources</vt:lpstr>
      <vt:lpstr>Managing resources in Blend</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Jerry Nixon</cp:lastModifiedBy>
  <cp:revision>104</cp:revision>
  <dcterms:created xsi:type="dcterms:W3CDTF">2013-02-15T23:12:42Z</dcterms:created>
  <dcterms:modified xsi:type="dcterms:W3CDTF">2015-10-20T05:27:18Z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