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373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955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509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16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449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314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12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45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4452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5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530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44A9-CFBD-4074-B5B6-8474B686FD52}" type="datetimeFigureOut">
              <a:rPr lang="nn-NO" smtClean="0"/>
              <a:t>13.05.2013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012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vmoen/cra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err="1" smtClean="0"/>
              <a:t>Git</a:t>
            </a:r>
            <a:r>
              <a:rPr lang="nn-NO" dirty="0" smtClean="0"/>
              <a:t> for </a:t>
            </a:r>
            <a:r>
              <a:rPr lang="nn-NO" dirty="0" err="1" smtClean="0"/>
              <a:t>smarties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>
                <a:solidFill>
                  <a:schemeClr val="tx1"/>
                </a:solidFill>
              </a:rPr>
              <a:t>Bruk av </a:t>
            </a:r>
            <a:r>
              <a:rPr lang="nn-NO" dirty="0" err="1" smtClean="0">
                <a:solidFill>
                  <a:schemeClr val="tx1"/>
                </a:solidFill>
              </a:rPr>
              <a:t>Git</a:t>
            </a:r>
            <a:r>
              <a:rPr lang="nn-NO" dirty="0" smtClean="0">
                <a:solidFill>
                  <a:schemeClr val="tx1"/>
                </a:solidFill>
              </a:rPr>
              <a:t> i CRAVA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4.5 Slett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i </a:t>
            </a:r>
            <a:r>
              <a:rPr lang="nn-NO" dirty="0" err="1" smtClean="0"/>
              <a:t>repositoriet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Switch/</a:t>
            </a:r>
            <a:r>
              <a:rPr lang="nn-NO" dirty="0" err="1" smtClean="0"/>
              <a:t>Checkout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Tykk på ... ved sidan av Branch.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din </a:t>
            </a:r>
            <a:r>
              <a:rPr lang="nn-NO" dirty="0" err="1" smtClean="0"/>
              <a:t>branch</a:t>
            </a:r>
            <a:r>
              <a:rPr lang="nn-NO" dirty="0" smtClean="0"/>
              <a:t>, og slett.</a:t>
            </a:r>
            <a:endParaRPr lang="nn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792"/>
            <a:ext cx="2865140" cy="207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61567"/>
            <a:ext cx="4355976" cy="272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236296" y="3717032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412759" y="1844824"/>
            <a:ext cx="407713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1" name="Oval 10"/>
          <p:cNvSpPr/>
          <p:nvPr/>
        </p:nvSpPr>
        <p:spPr>
          <a:xfrm>
            <a:off x="5838867" y="4474936"/>
            <a:ext cx="7200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426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Annan </a:t>
            </a:r>
            <a:r>
              <a:rPr lang="nn-NO" dirty="0" err="1" smtClean="0"/>
              <a:t>funksjonalitet</a:t>
            </a:r>
            <a:endParaRPr lang="nn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 smtClean="0"/>
              <a:t>Add</a:t>
            </a:r>
            <a:r>
              <a:rPr lang="nn-NO" dirty="0" smtClean="0"/>
              <a:t> og </a:t>
            </a:r>
            <a:r>
              <a:rPr lang="nn-NO" dirty="0" err="1" smtClean="0"/>
              <a:t>remove</a:t>
            </a:r>
            <a:r>
              <a:rPr lang="nn-NO" dirty="0" smtClean="0"/>
              <a:t> er som før; du gjer det på same måte som anna arbeid via eigen </a:t>
            </a:r>
            <a:r>
              <a:rPr lang="nn-NO" dirty="0" err="1" smtClean="0"/>
              <a:t>branch</a:t>
            </a:r>
            <a:r>
              <a:rPr lang="nn-NO" dirty="0" smtClean="0"/>
              <a:t> og master inn til sentral master.</a:t>
            </a:r>
          </a:p>
          <a:p>
            <a:r>
              <a:rPr lang="nn-NO" dirty="0" smtClean="0"/>
              <a:t>Logg, </a:t>
            </a:r>
            <a:r>
              <a:rPr lang="nn-NO" dirty="0" err="1" smtClean="0"/>
              <a:t>revert</a:t>
            </a:r>
            <a:r>
              <a:rPr lang="nn-NO" dirty="0" smtClean="0"/>
              <a:t>, </a:t>
            </a:r>
            <a:r>
              <a:rPr lang="nn-NO" dirty="0" err="1" smtClean="0"/>
              <a:t>blame</a:t>
            </a:r>
            <a:r>
              <a:rPr lang="nn-NO" dirty="0" smtClean="0"/>
              <a:t> og liknande </a:t>
            </a:r>
            <a:r>
              <a:rPr lang="nn-NO" smtClean="0"/>
              <a:t>er tilsvarande som før.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3546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Arbeidsflyt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Fork CRAVA/</a:t>
            </a:r>
            <a:r>
              <a:rPr lang="nn-NO" dirty="0" err="1" smtClean="0"/>
              <a:t>crava</a:t>
            </a:r>
            <a:r>
              <a:rPr lang="nn-NO" dirty="0" smtClean="0"/>
              <a:t> til din bruker på </a:t>
            </a:r>
            <a:r>
              <a:rPr lang="nn-NO" dirty="0" err="1" smtClean="0"/>
              <a:t>GitHub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Klon </a:t>
            </a:r>
            <a:r>
              <a:rPr lang="nn-NO" dirty="0" err="1" smtClean="0"/>
              <a:t>crava</a:t>
            </a:r>
            <a:r>
              <a:rPr lang="nn-NO" dirty="0" smtClean="0"/>
              <a:t> frå </a:t>
            </a:r>
            <a:r>
              <a:rPr lang="nn-NO" dirty="0">
                <a:hlinkClick r:id="rId2"/>
              </a:rPr>
              <a:t>https://</a:t>
            </a:r>
            <a:r>
              <a:rPr lang="nn-NO" dirty="0" smtClean="0">
                <a:hlinkClick r:id="rId2"/>
              </a:rPr>
              <a:t>github.com/[din bruker]/</a:t>
            </a:r>
            <a:r>
              <a:rPr lang="nn-NO" dirty="0" err="1" smtClean="0">
                <a:hlinkClick r:id="rId2"/>
              </a:rPr>
              <a:t>crava.git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Lag </a:t>
            </a:r>
            <a:r>
              <a:rPr lang="en-GB" dirty="0" err="1" smtClean="0"/>
              <a:t>ein</a:t>
            </a:r>
            <a:r>
              <a:rPr lang="en-GB" dirty="0" smtClean="0"/>
              <a:t> branch for den </a:t>
            </a:r>
            <a:r>
              <a:rPr lang="en-GB" dirty="0" err="1" smtClean="0"/>
              <a:t>featuren</a:t>
            </a:r>
            <a:r>
              <a:rPr lang="en-GB" dirty="0" smtClean="0"/>
              <a:t> du </a:t>
            </a:r>
            <a:r>
              <a:rPr lang="en-GB" dirty="0" err="1" smtClean="0"/>
              <a:t>jobbar</a:t>
            </a:r>
            <a:r>
              <a:rPr lang="en-GB" dirty="0" smtClean="0"/>
              <a:t> med. Hugs </a:t>
            </a:r>
            <a:r>
              <a:rPr lang="nn-NO" dirty="0" smtClean="0"/>
              <a:t>å byta til denne </a:t>
            </a:r>
            <a:r>
              <a:rPr lang="nn-NO" dirty="0" err="1" smtClean="0"/>
              <a:t>branchen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Jobb i veg. Du kan no ta </a:t>
            </a:r>
            <a:r>
              <a:rPr lang="nn-NO" dirty="0" err="1" smtClean="0"/>
              <a:t>commit</a:t>
            </a:r>
            <a:r>
              <a:rPr lang="nn-NO" dirty="0" smtClean="0"/>
              <a:t> så ofte du vil, sidan du berre gjer dette lokalt hos deg.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Når du er nøgd gjer du følgjande: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Skift frå din </a:t>
            </a:r>
            <a:r>
              <a:rPr lang="nn-NO" dirty="0" err="1" smtClean="0"/>
              <a:t>branch</a:t>
            </a:r>
            <a:r>
              <a:rPr lang="nn-NO" dirty="0" smtClean="0"/>
              <a:t> til master.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Pull frå </a:t>
            </a:r>
            <a:r>
              <a:rPr lang="nn-NO" dirty="0" err="1" smtClean="0"/>
              <a:t>upstream</a:t>
            </a:r>
            <a:r>
              <a:rPr lang="nn-NO" dirty="0" smtClean="0"/>
              <a:t>, så du får alle oppdateringar</a:t>
            </a:r>
            <a:r>
              <a:rPr lang="nn-NO" dirty="0"/>
              <a:t>. </a:t>
            </a:r>
            <a:r>
              <a:rPr lang="nn-NO" dirty="0" smtClean="0"/>
              <a:t>(Dette </a:t>
            </a:r>
            <a:r>
              <a:rPr lang="nn-NO" dirty="0" err="1" smtClean="0"/>
              <a:t>gjøres</a:t>
            </a:r>
            <a:r>
              <a:rPr lang="nn-NO" dirty="0" smtClean="0"/>
              <a:t> ved å lage en </a:t>
            </a:r>
            <a:r>
              <a:rPr lang="nn-NO" dirty="0" err="1" smtClean="0"/>
              <a:t>upstream</a:t>
            </a:r>
            <a:r>
              <a:rPr lang="nn-NO" dirty="0" smtClean="0"/>
              <a:t> under pull (</a:t>
            </a:r>
            <a:r>
              <a:rPr lang="nn-NO" dirty="0" err="1" smtClean="0"/>
              <a:t>Manage</a:t>
            </a:r>
            <a:r>
              <a:rPr lang="nn-NO" dirty="0" smtClean="0"/>
              <a:t> Remotes) og bruke  </a:t>
            </a:r>
            <a:r>
              <a:rPr lang="nn-NO" dirty="0" err="1" smtClean="0"/>
              <a:t>adressen</a:t>
            </a:r>
            <a:r>
              <a:rPr lang="nn-NO" dirty="0" smtClean="0"/>
              <a:t> https</a:t>
            </a:r>
            <a:r>
              <a:rPr lang="nn-NO" dirty="0"/>
              <a:t>://</a:t>
            </a:r>
            <a:r>
              <a:rPr lang="nn-NO" dirty="0" smtClean="0"/>
              <a:t>github.com/CRAVA/crava.git)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err="1" smtClean="0"/>
              <a:t>Merge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inn i din master.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Push dette til sentral master. Dette siste steget </a:t>
            </a:r>
            <a:r>
              <a:rPr lang="nn-NO" dirty="0" err="1" smtClean="0"/>
              <a:t>tilsvarer</a:t>
            </a:r>
            <a:r>
              <a:rPr lang="nn-NO" dirty="0" smtClean="0"/>
              <a:t> SVN </a:t>
            </a:r>
            <a:r>
              <a:rPr lang="nn-NO" dirty="0" err="1" smtClean="0"/>
              <a:t>commit</a:t>
            </a:r>
            <a:r>
              <a:rPr lang="nn-NO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Slett </a:t>
            </a:r>
            <a:r>
              <a:rPr lang="nn-NO" dirty="0" err="1" smtClean="0"/>
              <a:t>branchen</a:t>
            </a:r>
            <a:r>
              <a:rPr lang="nn-NO" dirty="0" smtClean="0"/>
              <a:t> din.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Lag en pull </a:t>
            </a:r>
            <a:r>
              <a:rPr lang="nn-NO" dirty="0" err="1" smtClean="0"/>
              <a:t>request</a:t>
            </a:r>
            <a:r>
              <a:rPr lang="nn-NO" dirty="0" smtClean="0"/>
              <a:t> under din bruker på </a:t>
            </a:r>
            <a:r>
              <a:rPr lang="nn-NO" dirty="0" err="1" smtClean="0"/>
              <a:t>GitHub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Gå til 2.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3206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n-NO" dirty="0" smtClean="0"/>
              <a:t>Kloning av </a:t>
            </a:r>
            <a:r>
              <a:rPr lang="nn-NO" dirty="0" err="1" smtClean="0"/>
              <a:t>repository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Gå der du vil ha filane.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Høgreklikk,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clone</a:t>
            </a:r>
            <a:r>
              <a:rPr lang="nn-NO" dirty="0" smtClean="0"/>
              <a:t>. Du får menyen til høgre.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 inn URL som vist. Directory skulle vera ok.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OK, og ta deg ein </a:t>
            </a:r>
            <a:r>
              <a:rPr lang="nn-NO" dirty="0" err="1" smtClean="0"/>
              <a:t>kaffepause</a:t>
            </a:r>
            <a:r>
              <a:rPr lang="nn-NO" dirty="0" smtClean="0"/>
              <a:t> (tar tid). </a:t>
            </a:r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46386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48064" y="1988840"/>
            <a:ext cx="1944216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6347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nn-NO" dirty="0" smtClean="0"/>
              <a:t>Laging av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ditt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</a:t>
            </a:r>
            <a:r>
              <a:rPr lang="nn-NO" dirty="0" err="1" smtClean="0"/>
              <a:t>Create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 </a:t>
            </a:r>
            <a:r>
              <a:rPr lang="nn-NO" dirty="0" err="1" smtClean="0"/>
              <a:t>Jira</a:t>
            </a:r>
            <a:r>
              <a:rPr lang="nn-NO" dirty="0" smtClean="0"/>
              <a:t>-nummer som </a:t>
            </a:r>
            <a:r>
              <a:rPr lang="nn-NO" dirty="0" err="1" smtClean="0"/>
              <a:t>name</a:t>
            </a:r>
            <a:r>
              <a:rPr lang="nn-NO" dirty="0" smtClean="0"/>
              <a:t>, og kryss av på Switch to </a:t>
            </a:r>
            <a:r>
              <a:rPr lang="nn-NO" dirty="0" err="1" smtClean="0"/>
              <a:t>new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på initialane til Odd.</a:t>
            </a:r>
            <a:endParaRPr lang="nn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57350"/>
            <a:ext cx="43053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732240" y="3717032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5940152" y="1988840"/>
            <a:ext cx="64807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8291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nn-NO" dirty="0" err="1" smtClean="0"/>
              <a:t>Commit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det du vil ta </a:t>
            </a:r>
            <a:r>
              <a:rPr lang="nn-NO" dirty="0" err="1" smtClean="0"/>
              <a:t>commit</a:t>
            </a:r>
            <a:r>
              <a:rPr lang="nn-NO" dirty="0" smtClean="0"/>
              <a:t> på (som i SVN).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commit</a:t>
            </a:r>
            <a:r>
              <a:rPr lang="nn-NO" dirty="0" smtClean="0"/>
              <a:t>. (Den viser også </a:t>
            </a:r>
            <a:r>
              <a:rPr lang="nn-NO" dirty="0" err="1" smtClean="0"/>
              <a:t>branchen</a:t>
            </a:r>
            <a:r>
              <a:rPr lang="nn-NO" dirty="0" smtClean="0"/>
              <a:t> du tar </a:t>
            </a:r>
            <a:r>
              <a:rPr lang="nn-NO" dirty="0" err="1" smtClean="0"/>
              <a:t>commit</a:t>
            </a:r>
            <a:r>
              <a:rPr lang="nn-NO" dirty="0" smtClean="0"/>
              <a:t> til.)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Skrive ein kommentar, </a:t>
            </a:r>
            <a:r>
              <a:rPr lang="nn-NO" dirty="0" err="1" smtClean="0"/>
              <a:t>velg</a:t>
            </a:r>
            <a:r>
              <a:rPr lang="nn-NO" dirty="0" smtClean="0"/>
              <a:t> filar, og trykk ok.</a:t>
            </a:r>
            <a:endParaRPr lang="nn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44" y="1700808"/>
            <a:ext cx="443495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88024" y="2276872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4756607" y="4365104"/>
            <a:ext cx="136815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0012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4.1 Skifting av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i </a:t>
            </a:r>
            <a:r>
              <a:rPr lang="nn-NO" dirty="0" err="1" smtClean="0"/>
              <a:t>repositoriet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Switch/</a:t>
            </a:r>
            <a:r>
              <a:rPr lang="nn-NO" dirty="0" err="1" smtClean="0"/>
              <a:t>Checkout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 frå </a:t>
            </a:r>
            <a:r>
              <a:rPr lang="nn-NO" dirty="0" err="1" smtClean="0"/>
              <a:t>dropdown</a:t>
            </a:r>
            <a:r>
              <a:rPr lang="nn-NO" dirty="0" smtClean="0"/>
              <a:t>-menyen. Ligg unna dei med «</a:t>
            </a:r>
            <a:r>
              <a:rPr lang="nn-NO" dirty="0" err="1" smtClean="0"/>
              <a:t>remotes</a:t>
            </a:r>
            <a:r>
              <a:rPr lang="nn-NO" dirty="0" smtClean="0"/>
              <a:t>/».</a:t>
            </a:r>
            <a:endParaRPr lang="nn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54" y="1866900"/>
            <a:ext cx="4305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12160" y="234888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931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4.2 Pull frå sentral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 av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Sync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Pass på at </a:t>
            </a:r>
            <a:r>
              <a:rPr lang="nn-NO" dirty="0" err="1" smtClean="0"/>
              <a:t>local</a:t>
            </a:r>
            <a:r>
              <a:rPr lang="nn-NO" dirty="0" smtClean="0"/>
              <a:t> og </a:t>
            </a:r>
            <a:r>
              <a:rPr lang="nn-NO" dirty="0" err="1" smtClean="0"/>
              <a:t>remote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 er lik.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Pull.</a:t>
            </a:r>
            <a:endParaRPr lang="nn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23" y="2132856"/>
            <a:ext cx="4480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243718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7020272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TextBox 4"/>
          <p:cNvSpPr txBox="1"/>
          <p:nvPr/>
        </p:nvSpPr>
        <p:spPr>
          <a:xfrm>
            <a:off x="6236211" y="154197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Sjekk at like</a:t>
            </a:r>
            <a:endParaRPr lang="nn-NO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4168" y="1911306"/>
            <a:ext cx="360040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6296" y="1916832"/>
            <a:ext cx="72008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56177" y="4852068"/>
            <a:ext cx="92908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9839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dirty="0" smtClean="0"/>
              <a:t>4.3 </a:t>
            </a:r>
            <a:r>
              <a:rPr lang="nn-NO" dirty="0" err="1" smtClean="0"/>
              <a:t>Merge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inn på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 av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</a:t>
            </a:r>
            <a:r>
              <a:rPr lang="nn-NO" dirty="0" err="1" smtClean="0"/>
              <a:t>Merge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under from. På </a:t>
            </a:r>
            <a:r>
              <a:rPr lang="nn-NO" dirty="0" err="1" smtClean="0"/>
              <a:t>Merge</a:t>
            </a:r>
            <a:r>
              <a:rPr lang="nn-NO" dirty="0" smtClean="0"/>
              <a:t> </a:t>
            </a:r>
            <a:r>
              <a:rPr lang="nn-NO" dirty="0"/>
              <a:t>M</a:t>
            </a:r>
            <a:r>
              <a:rPr lang="nn-NO" dirty="0" smtClean="0"/>
              <a:t>essage skriv du tekst tilsvarande dagens SVN-</a:t>
            </a:r>
            <a:r>
              <a:rPr lang="nn-NO" dirty="0" err="1" smtClean="0"/>
              <a:t>innsjekk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OK. Det er no mulig du må løysa konfliktar.</a:t>
            </a:r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346648" cy="33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707036" y="2293964"/>
            <a:ext cx="3024336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5004048" y="3861048"/>
            <a:ext cx="3727324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2447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4.4 Push til sentral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Pass på at koden din går gjennom testsuiten.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toppnivå,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Sync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Sjekk at </a:t>
            </a:r>
            <a:r>
              <a:rPr lang="nn-NO" dirty="0" err="1" smtClean="0"/>
              <a:t>branch</a:t>
            </a:r>
            <a:r>
              <a:rPr lang="nn-NO" dirty="0" smtClean="0"/>
              <a:t> er lik.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Push.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Dette </a:t>
            </a:r>
            <a:r>
              <a:rPr lang="nn-NO" dirty="0" err="1" smtClean="0"/>
              <a:t>tilsvarar</a:t>
            </a:r>
            <a:r>
              <a:rPr lang="nn-NO" dirty="0" smtClean="0"/>
              <a:t> SVN </a:t>
            </a:r>
            <a:r>
              <a:rPr lang="nn-NO" dirty="0" err="1" smtClean="0"/>
              <a:t>commit</a:t>
            </a:r>
            <a:r>
              <a:rPr lang="nn-NO" dirty="0" smtClean="0"/>
              <a:t>, og er einaste operasjon der du kan skapa problem for andre.</a:t>
            </a:r>
          </a:p>
          <a:p>
            <a:pPr marL="514350" indent="-514350">
              <a:buFont typeface="+mj-lt"/>
              <a:buAutoNum type="arabicPeriod"/>
            </a:pP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23" y="2132856"/>
            <a:ext cx="4480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243718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Oval 7"/>
          <p:cNvSpPr/>
          <p:nvPr/>
        </p:nvSpPr>
        <p:spPr>
          <a:xfrm>
            <a:off x="7020272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TextBox 8"/>
          <p:cNvSpPr txBox="1"/>
          <p:nvPr/>
        </p:nvSpPr>
        <p:spPr>
          <a:xfrm>
            <a:off x="6236211" y="154197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Sjekk at like</a:t>
            </a:r>
            <a:endParaRPr lang="nn-N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84168" y="1911306"/>
            <a:ext cx="360040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6296" y="1916832"/>
            <a:ext cx="72008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85258" y="4850125"/>
            <a:ext cx="92908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3531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495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Git for smarties</vt:lpstr>
      <vt:lpstr>Arbeidsflyt</vt:lpstr>
      <vt:lpstr>Kloning av repository</vt:lpstr>
      <vt:lpstr>Laging av branch</vt:lpstr>
      <vt:lpstr>Commit</vt:lpstr>
      <vt:lpstr>4.1 Skifting av branch</vt:lpstr>
      <vt:lpstr>4.2 Pull frå sentral master</vt:lpstr>
      <vt:lpstr>4.3 Merge din branch inn på master</vt:lpstr>
      <vt:lpstr>4.4 Push til sentral master</vt:lpstr>
      <vt:lpstr>4.5 Slett branch</vt:lpstr>
      <vt:lpstr>Annan funksjonalitet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smarties</dc:title>
  <dc:creator>hauge</dc:creator>
  <cp:lastModifiedBy>Marit Ulvmoen</cp:lastModifiedBy>
  <cp:revision>9</cp:revision>
  <dcterms:created xsi:type="dcterms:W3CDTF">2013-04-12T08:13:06Z</dcterms:created>
  <dcterms:modified xsi:type="dcterms:W3CDTF">2013-05-13T12:09:55Z</dcterms:modified>
</cp:coreProperties>
</file>