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7" r:id="rId5"/>
    <p:sldId id="258" r:id="rId6"/>
    <p:sldId id="26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34" y="-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37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4955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1509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51608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49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314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512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345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445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5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n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5306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n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n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44A9-CFBD-4074-B5B6-8474B686FD52}" type="datetimeFigureOut">
              <a:rPr lang="nn-NO" smtClean="0"/>
              <a:t>06.06.2013</a:t>
            </a:fld>
            <a:endParaRPr lang="n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66FA-35CE-4238-89D8-E643ABADC37F}" type="slidenum">
              <a:rPr lang="nn-NO" smtClean="0"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1012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nr.no/" TargetMode="External"/><Relationship Id="rId2" Type="http://schemas.openxmlformats.org/officeDocument/2006/relationships/hyperlink" Target="https://github.com/ulvmoen/crav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err="1" smtClean="0"/>
              <a:t>Git</a:t>
            </a:r>
            <a:r>
              <a:rPr lang="nn-NO" dirty="0" smtClean="0"/>
              <a:t> for </a:t>
            </a:r>
            <a:r>
              <a:rPr lang="nn-NO" dirty="0" err="1" smtClean="0"/>
              <a:t>smarties</a:t>
            </a:r>
            <a:endParaRPr lang="nn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>
                <a:solidFill>
                  <a:schemeClr val="tx1"/>
                </a:solidFill>
              </a:rPr>
              <a:t>Bruk av </a:t>
            </a:r>
            <a:r>
              <a:rPr lang="nn-NO" dirty="0" err="1" smtClean="0">
                <a:solidFill>
                  <a:schemeClr val="tx1"/>
                </a:solidFill>
              </a:rPr>
              <a:t>Git</a:t>
            </a:r>
            <a:r>
              <a:rPr lang="nn-NO" dirty="0" smtClean="0">
                <a:solidFill>
                  <a:schemeClr val="tx1"/>
                </a:solidFill>
              </a:rPr>
              <a:t> i CRAVA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n-NO" dirty="0" smtClean="0"/>
              <a:t>7.2 </a:t>
            </a:r>
            <a:r>
              <a:rPr lang="nn-NO" dirty="0" err="1" smtClean="0"/>
              <a:t>Merge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inn på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</a:t>
            </a:r>
            <a:r>
              <a:rPr lang="nn-NO" dirty="0" err="1" smtClean="0"/>
              <a:t>Merge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din </a:t>
            </a:r>
            <a:r>
              <a:rPr lang="nn-NO" dirty="0" err="1" smtClean="0"/>
              <a:t>branch</a:t>
            </a:r>
            <a:r>
              <a:rPr lang="nn-NO" dirty="0" smtClean="0"/>
              <a:t> under from. På </a:t>
            </a:r>
            <a:r>
              <a:rPr lang="nn-NO" dirty="0" err="1" smtClean="0"/>
              <a:t>Merge</a:t>
            </a:r>
            <a:r>
              <a:rPr lang="nn-NO" dirty="0" smtClean="0"/>
              <a:t> </a:t>
            </a:r>
            <a:r>
              <a:rPr lang="nn-NO" dirty="0"/>
              <a:t>M</a:t>
            </a:r>
            <a:r>
              <a:rPr lang="nn-NO" dirty="0" smtClean="0"/>
              <a:t>essage skriv du tekst tilsvarande dagens SVN-</a:t>
            </a:r>
            <a:r>
              <a:rPr lang="nn-NO" dirty="0" err="1" smtClean="0"/>
              <a:t>innsjekk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OK. </a:t>
            </a:r>
            <a:endParaRPr lang="nn-N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4346648" cy="33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707036" y="2293964"/>
            <a:ext cx="3024336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004048" y="3861048"/>
            <a:ext cx="3727324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2447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91" y="2111672"/>
            <a:ext cx="4513709" cy="34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7.3 Pull frå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 av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</a:t>
            </a:r>
            <a:r>
              <a:rPr lang="nn-NO" dirty="0" err="1" smtClean="0"/>
              <a:t>local</a:t>
            </a:r>
            <a:r>
              <a:rPr lang="nn-NO" dirty="0" smtClean="0"/>
              <a:t> og </a:t>
            </a:r>
            <a:r>
              <a:rPr lang="nn-NO" dirty="0" err="1" smtClean="0"/>
              <a:t>remote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upstream</a:t>
            </a:r>
            <a:r>
              <a:rPr lang="nn-NO" dirty="0" smtClean="0"/>
              <a:t> som </a:t>
            </a:r>
            <a:r>
              <a:rPr lang="nn-NO" dirty="0" err="1" smtClean="0"/>
              <a:t>remote</a:t>
            </a:r>
            <a:r>
              <a:rPr lang="nn-NO" dirty="0" smtClean="0"/>
              <a:t> URL (ikkje </a:t>
            </a:r>
            <a:r>
              <a:rPr lang="nn-NO" dirty="0" err="1" smtClean="0"/>
              <a:t>origin</a:t>
            </a:r>
            <a:r>
              <a:rPr lang="nn-NO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Pull</a:t>
            </a:r>
            <a:r>
              <a:rPr lang="nn-NO" dirty="0"/>
              <a:t>. Det er no mulig du må løysa konfliktar</a:t>
            </a:r>
            <a:r>
              <a:rPr lang="nn-NO" dirty="0" smtClean="0"/>
              <a:t>.</a:t>
            </a:r>
            <a:endParaRPr lang="nn-NO" dirty="0"/>
          </a:p>
        </p:txBody>
      </p:sp>
      <p:sp>
        <p:nvSpPr>
          <p:cNvPr id="6" name="Oval 5"/>
          <p:cNvSpPr/>
          <p:nvPr/>
        </p:nvSpPr>
        <p:spPr>
          <a:xfrm>
            <a:off x="5253243" y="2436967"/>
            <a:ext cx="696434" cy="281478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8144" y="1911306"/>
            <a:ext cx="576064" cy="5095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6296" y="1916832"/>
            <a:ext cx="144016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56177" y="4852068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3" name="Oval 12"/>
          <p:cNvSpPr/>
          <p:nvPr/>
        </p:nvSpPr>
        <p:spPr>
          <a:xfrm>
            <a:off x="7259942" y="2420888"/>
            <a:ext cx="696434" cy="281478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5" name="Oval 14"/>
          <p:cNvSpPr/>
          <p:nvPr/>
        </p:nvSpPr>
        <p:spPr>
          <a:xfrm>
            <a:off x="5371111" y="2718444"/>
            <a:ext cx="785065" cy="2064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09839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7.6 Push til sentral master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Pass på at koden din går gjennom testsuiten.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toppnivå,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Sync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Sjekk at </a:t>
            </a:r>
            <a:r>
              <a:rPr lang="nn-NO" dirty="0" err="1" smtClean="0"/>
              <a:t>branch</a:t>
            </a:r>
            <a:r>
              <a:rPr lang="nn-NO" dirty="0" smtClean="0"/>
              <a:t> er lik.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Push.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Dette </a:t>
            </a:r>
            <a:r>
              <a:rPr lang="nn-NO" dirty="0" err="1" smtClean="0"/>
              <a:t>tilsvarar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, og er einaste operasjon der du kan skapa problem for andre.</a:t>
            </a:r>
          </a:p>
          <a:p>
            <a:pPr marL="514350" indent="-514350">
              <a:buFont typeface="+mj-lt"/>
              <a:buAutoNum type="arabicPeriod"/>
            </a:pP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23" y="2132856"/>
            <a:ext cx="448019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5243718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8" name="Oval 7"/>
          <p:cNvSpPr/>
          <p:nvPr/>
        </p:nvSpPr>
        <p:spPr>
          <a:xfrm>
            <a:off x="7020272" y="2427442"/>
            <a:ext cx="1056474" cy="360040"/>
          </a:xfrm>
          <a:prstGeom prst="ellipse">
            <a:avLst/>
          </a:prstGeom>
          <a:noFill/>
          <a:ln w="38100">
            <a:solidFill>
              <a:srgbClr val="21F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TextBox 8"/>
          <p:cNvSpPr txBox="1"/>
          <p:nvPr/>
        </p:nvSpPr>
        <p:spPr>
          <a:xfrm>
            <a:off x="6236211" y="1541974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Sjekk at like</a:t>
            </a:r>
            <a:endParaRPr lang="nn-NO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84168" y="1911306"/>
            <a:ext cx="360040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6296" y="1916832"/>
            <a:ext cx="72008" cy="5161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585258" y="4850125"/>
            <a:ext cx="92908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935319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7.7 Slett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Tykk på ... ved sidan av Branch.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din </a:t>
            </a:r>
            <a:r>
              <a:rPr lang="nn-NO" dirty="0" err="1" smtClean="0"/>
              <a:t>branch</a:t>
            </a:r>
            <a:r>
              <a:rPr lang="nn-NO" dirty="0" smtClean="0"/>
              <a:t>, og slett.</a:t>
            </a:r>
            <a:endParaRPr lang="nn-N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556792"/>
            <a:ext cx="2865140" cy="207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61567"/>
            <a:ext cx="4355976" cy="272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236296" y="3717032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412759" y="1844824"/>
            <a:ext cx="407713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1" name="Oval 10"/>
          <p:cNvSpPr/>
          <p:nvPr/>
        </p:nvSpPr>
        <p:spPr>
          <a:xfrm>
            <a:off x="5838867" y="4474936"/>
            <a:ext cx="7200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74265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7.8 Pull </a:t>
            </a:r>
            <a:r>
              <a:rPr lang="nn-NO" dirty="0" err="1" smtClean="0"/>
              <a:t>request</a:t>
            </a:r>
            <a:endParaRPr lang="nn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 smtClean="0"/>
              <a:t>Pull </a:t>
            </a:r>
            <a:r>
              <a:rPr lang="nn-NO" dirty="0" err="1" smtClean="0"/>
              <a:t>request</a:t>
            </a:r>
            <a:r>
              <a:rPr lang="nn-NO" dirty="0" smtClean="0"/>
              <a:t> i CRAVA skal normalt gå til Marit.</a:t>
            </a:r>
          </a:p>
          <a:p>
            <a:r>
              <a:rPr lang="nn-NO" dirty="0" smtClean="0"/>
              <a:t>Dersom ho er borte og det hastar, er Ragnar og Pål dei neste på lista.</a:t>
            </a:r>
          </a:p>
          <a:p>
            <a:r>
              <a:rPr lang="nn-NO" dirty="0" smtClean="0"/>
              <a:t>Det kan i enkelte tilfelle vera naturleg å senda pull </a:t>
            </a:r>
            <a:r>
              <a:rPr lang="nn-NO" dirty="0" err="1" smtClean="0"/>
              <a:t>requests</a:t>
            </a:r>
            <a:r>
              <a:rPr lang="nn-NO" dirty="0" smtClean="0"/>
              <a:t> til bestemte personar (t.d. når du endrar ei rutine vedkommande har skrive).</a:t>
            </a:r>
          </a:p>
          <a:p>
            <a:r>
              <a:rPr lang="nn-NO" dirty="0" smtClean="0"/>
              <a:t>Dersom noko er kritisk å få inn med ein gong kan du godkjenna din eigen pull </a:t>
            </a:r>
            <a:r>
              <a:rPr lang="nn-NO" dirty="0" err="1" smtClean="0"/>
              <a:t>request</a:t>
            </a:r>
            <a:r>
              <a:rPr lang="nn-NO" dirty="0" smtClean="0"/>
              <a:t>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71528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Annan </a:t>
            </a:r>
            <a:r>
              <a:rPr lang="nn-NO" dirty="0" err="1" smtClean="0"/>
              <a:t>funksjonalitet</a:t>
            </a:r>
            <a:endParaRPr lang="nn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 err="1" smtClean="0"/>
              <a:t>Add</a:t>
            </a:r>
            <a:r>
              <a:rPr lang="nn-NO" dirty="0" smtClean="0"/>
              <a:t> og </a:t>
            </a:r>
            <a:r>
              <a:rPr lang="nn-NO" dirty="0" err="1" smtClean="0"/>
              <a:t>remove</a:t>
            </a:r>
            <a:r>
              <a:rPr lang="nn-NO" dirty="0" smtClean="0"/>
              <a:t> er som før; du gjer det på same måte som anna arbeid via eigen </a:t>
            </a:r>
            <a:r>
              <a:rPr lang="nn-NO" dirty="0" err="1" smtClean="0"/>
              <a:t>branch</a:t>
            </a:r>
            <a:r>
              <a:rPr lang="nn-NO" dirty="0" smtClean="0"/>
              <a:t> og master inn til sentral master.</a:t>
            </a:r>
          </a:p>
          <a:p>
            <a:r>
              <a:rPr lang="nn-NO" dirty="0" smtClean="0"/>
              <a:t>Logg, </a:t>
            </a:r>
            <a:r>
              <a:rPr lang="nn-NO" dirty="0" err="1" smtClean="0"/>
              <a:t>revert</a:t>
            </a:r>
            <a:r>
              <a:rPr lang="nn-NO" dirty="0" smtClean="0"/>
              <a:t>, </a:t>
            </a:r>
            <a:r>
              <a:rPr lang="nn-NO" dirty="0" err="1" smtClean="0"/>
              <a:t>blame</a:t>
            </a:r>
            <a:r>
              <a:rPr lang="nn-NO" dirty="0" smtClean="0"/>
              <a:t> og liknande </a:t>
            </a:r>
            <a:r>
              <a:rPr lang="nn-NO" smtClean="0"/>
              <a:t>er tilsvarande som før.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3546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Arbeidsflyt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Fork CRAVA/</a:t>
            </a:r>
            <a:r>
              <a:rPr lang="nn-NO" dirty="0" err="1" smtClean="0"/>
              <a:t>crava</a:t>
            </a:r>
            <a:r>
              <a:rPr lang="nn-NO" dirty="0" smtClean="0"/>
              <a:t> til din bruker på </a:t>
            </a:r>
            <a:r>
              <a:rPr lang="nn-NO" dirty="0" err="1" smtClean="0"/>
              <a:t>GitHub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Klon </a:t>
            </a:r>
            <a:r>
              <a:rPr lang="nn-NO" dirty="0" err="1" smtClean="0"/>
              <a:t>crava</a:t>
            </a:r>
            <a:r>
              <a:rPr lang="nn-NO" dirty="0" smtClean="0"/>
              <a:t> frå </a:t>
            </a:r>
            <a:r>
              <a:rPr lang="nn-NO" dirty="0">
                <a:hlinkClick r:id="rId2"/>
              </a:rPr>
              <a:t>https://</a:t>
            </a:r>
            <a:r>
              <a:rPr lang="nn-NO" dirty="0" smtClean="0">
                <a:hlinkClick r:id="rId2"/>
              </a:rPr>
              <a:t>github.com/[din bruker]/</a:t>
            </a:r>
            <a:r>
              <a:rPr lang="nn-NO" dirty="0" err="1" smtClean="0">
                <a:hlinkClick r:id="rId2"/>
              </a:rPr>
              <a:t>crava.git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Klon </a:t>
            </a:r>
            <a:r>
              <a:rPr lang="nn-NO" dirty="0" err="1" smtClean="0"/>
              <a:t>crava_test</a:t>
            </a:r>
            <a:r>
              <a:rPr lang="nn-NO" dirty="0" err="1"/>
              <a:t>_</a:t>
            </a:r>
            <a:r>
              <a:rPr lang="nn-NO" dirty="0" err="1" smtClean="0"/>
              <a:t>suite</a:t>
            </a:r>
            <a:r>
              <a:rPr lang="nn-NO" dirty="0" smtClean="0"/>
              <a:t> frå </a:t>
            </a:r>
            <a:r>
              <a:rPr lang="nn-NO" dirty="0" smtClean="0">
                <a:hlinkClick r:id="rId3"/>
              </a:rPr>
              <a:t>https://code.nr.no</a:t>
            </a:r>
            <a:r>
              <a:rPr lang="nn-NO" dirty="0" smtClean="0"/>
              <a:t>. Kopier den inn i </a:t>
            </a:r>
            <a:r>
              <a:rPr lang="nn-NO" dirty="0" err="1" smtClean="0"/>
              <a:t>katalgoen</a:t>
            </a:r>
            <a:r>
              <a:rPr lang="nn-NO" dirty="0" smtClean="0"/>
              <a:t> du klona </a:t>
            </a:r>
            <a:r>
              <a:rPr lang="nn-NO" dirty="0" err="1" smtClean="0"/>
              <a:t>crava</a:t>
            </a:r>
            <a:r>
              <a:rPr lang="nn-NO" dirty="0" smtClean="0"/>
              <a:t> til.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Sett opp ein </a:t>
            </a:r>
            <a:r>
              <a:rPr lang="nn-NO" dirty="0" err="1" smtClean="0"/>
              <a:t>upstream</a:t>
            </a:r>
            <a:r>
              <a:rPr lang="nn-NO" dirty="0" smtClean="0"/>
              <a:t> i </a:t>
            </a:r>
            <a:r>
              <a:rPr lang="nn-NO" dirty="0" err="1" smtClean="0"/>
              <a:t>git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Lag </a:t>
            </a:r>
            <a:r>
              <a:rPr lang="en-GB" dirty="0" err="1" smtClean="0"/>
              <a:t>ein</a:t>
            </a:r>
            <a:r>
              <a:rPr lang="en-GB" dirty="0" smtClean="0"/>
              <a:t> branch for den </a:t>
            </a:r>
            <a:r>
              <a:rPr lang="en-GB" dirty="0" err="1" smtClean="0"/>
              <a:t>featuren</a:t>
            </a:r>
            <a:r>
              <a:rPr lang="en-GB" dirty="0" smtClean="0"/>
              <a:t> du </a:t>
            </a:r>
            <a:r>
              <a:rPr lang="en-GB" dirty="0" err="1" smtClean="0"/>
              <a:t>jobbar</a:t>
            </a:r>
            <a:r>
              <a:rPr lang="en-GB" dirty="0" smtClean="0"/>
              <a:t> med. Hugs </a:t>
            </a:r>
            <a:r>
              <a:rPr lang="nn-NO" dirty="0" smtClean="0"/>
              <a:t>å byta til denne </a:t>
            </a:r>
            <a:r>
              <a:rPr lang="nn-NO" dirty="0" err="1" smtClean="0"/>
              <a:t>branchen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Jobb i veg. Ta </a:t>
            </a:r>
            <a:r>
              <a:rPr lang="nn-NO" dirty="0" err="1" smtClean="0"/>
              <a:t>commit</a:t>
            </a:r>
            <a:r>
              <a:rPr lang="nn-NO" dirty="0" smtClean="0"/>
              <a:t> når du vil, sidan det berre er lokalt hos deg.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Når du er nøgd gjer du følgjande: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Skift frå din </a:t>
            </a:r>
            <a:r>
              <a:rPr lang="nn-NO" dirty="0" err="1" smtClean="0"/>
              <a:t>branch</a:t>
            </a:r>
            <a:r>
              <a:rPr lang="nn-NO" dirty="0" smtClean="0"/>
              <a:t> til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err="1"/>
              <a:t>Merge</a:t>
            </a:r>
            <a:r>
              <a:rPr lang="nn-NO" dirty="0"/>
              <a:t> din </a:t>
            </a:r>
            <a:r>
              <a:rPr lang="nn-NO" dirty="0" err="1"/>
              <a:t>branch</a:t>
            </a:r>
            <a:r>
              <a:rPr lang="nn-NO" dirty="0"/>
              <a:t> inn i din master</a:t>
            </a:r>
            <a:r>
              <a:rPr lang="nn-NO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Pull frå </a:t>
            </a:r>
            <a:r>
              <a:rPr lang="nn-NO" b="1" dirty="0" err="1" smtClean="0"/>
              <a:t>upstream</a:t>
            </a:r>
            <a:r>
              <a:rPr lang="nn-NO" b="1" dirty="0" smtClean="0"/>
              <a:t> </a:t>
            </a:r>
            <a:r>
              <a:rPr lang="nn-NO" dirty="0" smtClean="0"/>
              <a:t>til din master, så du får alle oppdateringar</a:t>
            </a:r>
            <a:r>
              <a:rPr lang="nn-NO" dirty="0"/>
              <a:t>. 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Løys eventuelle konfliktar som oppstod i </a:t>
            </a:r>
            <a:r>
              <a:rPr lang="nn-NO" dirty="0" err="1" smtClean="0"/>
              <a:t>forrige</a:t>
            </a:r>
            <a:r>
              <a:rPr lang="nn-NO" dirty="0" smtClean="0"/>
              <a:t> punkt.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Ta </a:t>
            </a:r>
            <a:r>
              <a:rPr lang="nn-NO" dirty="0" err="1" smtClean="0"/>
              <a:t>commit</a:t>
            </a:r>
            <a:r>
              <a:rPr lang="nn-NO" dirty="0" smtClean="0"/>
              <a:t> på din master.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Push dette til </a:t>
            </a:r>
            <a:r>
              <a:rPr lang="nn-NO" dirty="0" err="1" smtClean="0"/>
              <a:t>origin</a:t>
            </a:r>
            <a:r>
              <a:rPr lang="nn-NO" dirty="0" smtClean="0"/>
              <a:t>. Dette siste steget </a:t>
            </a:r>
            <a:r>
              <a:rPr lang="nn-NO" dirty="0" err="1" smtClean="0"/>
              <a:t>tilsvarer</a:t>
            </a:r>
            <a:r>
              <a:rPr lang="nn-NO" dirty="0" smtClean="0"/>
              <a:t> SVN </a:t>
            </a:r>
            <a:r>
              <a:rPr lang="nn-NO" dirty="0" err="1" smtClean="0"/>
              <a:t>commit</a:t>
            </a:r>
            <a:r>
              <a:rPr lang="nn-NO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Slett </a:t>
            </a:r>
            <a:r>
              <a:rPr lang="nn-NO" dirty="0" err="1" smtClean="0"/>
              <a:t>branchen</a:t>
            </a:r>
            <a:r>
              <a:rPr lang="nn-NO" dirty="0" smtClean="0"/>
              <a:t> din.</a:t>
            </a:r>
          </a:p>
          <a:p>
            <a:pPr marL="914400" lvl="1" indent="-514350">
              <a:buFont typeface="+mj-lt"/>
              <a:buAutoNum type="arabicPeriod"/>
            </a:pPr>
            <a:r>
              <a:rPr lang="nn-NO" dirty="0" smtClean="0"/>
              <a:t>Lag en pull </a:t>
            </a:r>
            <a:r>
              <a:rPr lang="nn-NO" dirty="0" err="1" smtClean="0"/>
              <a:t>request</a:t>
            </a:r>
            <a:r>
              <a:rPr lang="nn-NO" dirty="0" smtClean="0"/>
              <a:t> under din bruker på </a:t>
            </a:r>
            <a:r>
              <a:rPr lang="nn-NO" dirty="0" err="1" smtClean="0"/>
              <a:t>GitHub</a:t>
            </a:r>
            <a:endParaRPr lang="nn-NO" dirty="0" smtClean="0"/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til 5.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3206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Modell</a:t>
            </a:r>
            <a:endParaRPr lang="nn-NO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84784"/>
            <a:ext cx="1386790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nn-NO" dirty="0" smtClean="0"/>
          </a:p>
          <a:p>
            <a:r>
              <a:rPr lang="nn-NO" dirty="0" smtClean="0"/>
              <a:t>CRAVA/</a:t>
            </a:r>
            <a:r>
              <a:rPr lang="nn-NO" dirty="0" err="1" smtClean="0"/>
              <a:t>crava</a:t>
            </a:r>
            <a:endParaRPr lang="nn-NO" dirty="0" smtClean="0"/>
          </a:p>
          <a:p>
            <a:r>
              <a:rPr lang="nn-NO" dirty="0" smtClean="0"/>
              <a:t>(</a:t>
            </a:r>
            <a:r>
              <a:rPr lang="nn-NO" dirty="0" err="1" smtClean="0"/>
              <a:t>upstream</a:t>
            </a:r>
            <a:r>
              <a:rPr lang="nn-NO" dirty="0" smtClean="0"/>
              <a:t>)</a:t>
            </a:r>
            <a:endParaRPr lang="nn-NO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183359"/>
            <a:ext cx="1399614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nn-NO" dirty="0" smtClean="0"/>
          </a:p>
          <a:p>
            <a:r>
              <a:rPr lang="nn-NO" dirty="0" smtClean="0"/>
              <a:t>&lt;</a:t>
            </a:r>
            <a:r>
              <a:rPr lang="nn-NO" dirty="0" err="1" smtClean="0"/>
              <a:t>user</a:t>
            </a:r>
            <a:r>
              <a:rPr lang="nn-NO" dirty="0" smtClean="0"/>
              <a:t>&gt;/</a:t>
            </a:r>
            <a:r>
              <a:rPr lang="nn-NO" dirty="0" err="1" smtClean="0"/>
              <a:t>crava</a:t>
            </a:r>
            <a:endParaRPr lang="nn-NO" dirty="0" smtClean="0"/>
          </a:p>
          <a:p>
            <a:r>
              <a:rPr lang="nn-NO" dirty="0" smtClean="0"/>
              <a:t>(</a:t>
            </a:r>
            <a:r>
              <a:rPr lang="nn-NO" dirty="0" err="1" smtClean="0"/>
              <a:t>origin</a:t>
            </a:r>
            <a:r>
              <a:rPr lang="nn-NO" dirty="0" smtClean="0"/>
              <a:t>)</a:t>
            </a:r>
            <a:endParaRPr lang="nn-NO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03648" y="2408114"/>
            <a:ext cx="0" cy="73285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7544" y="2645296"/>
            <a:ext cx="82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>
                <a:solidFill>
                  <a:srgbClr val="FF0000"/>
                </a:solidFill>
              </a:rPr>
              <a:t>1. Fork</a:t>
            </a:r>
            <a:endParaRPr lang="nn-NO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63688" y="2420888"/>
            <a:ext cx="0" cy="732854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3688" y="264529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7.7 Pull </a:t>
            </a:r>
            <a:r>
              <a:rPr lang="nn-NO" dirty="0" err="1" smtClean="0"/>
              <a:t>request</a:t>
            </a:r>
            <a:endParaRPr lang="nn-NO" dirty="0"/>
          </a:p>
        </p:txBody>
      </p:sp>
      <p:sp>
        <p:nvSpPr>
          <p:cNvPr id="11" name="TextBox 10"/>
          <p:cNvSpPr txBox="1"/>
          <p:nvPr/>
        </p:nvSpPr>
        <p:spPr>
          <a:xfrm>
            <a:off x="3266254" y="3183359"/>
            <a:ext cx="1787028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nn-NO" dirty="0" smtClean="0"/>
          </a:p>
          <a:p>
            <a:r>
              <a:rPr lang="nn-NO" dirty="0" err="1" smtClean="0"/>
              <a:t>crava</a:t>
            </a:r>
            <a:r>
              <a:rPr lang="nn-NO" dirty="0"/>
              <a:t> </a:t>
            </a:r>
            <a:r>
              <a:rPr lang="nn-NO" dirty="0" err="1" smtClean="0"/>
              <a:t>hovedgrein</a:t>
            </a:r>
            <a:endParaRPr lang="nn-NO" dirty="0" smtClean="0"/>
          </a:p>
          <a:p>
            <a:endParaRPr lang="nn-NO" dirty="0"/>
          </a:p>
        </p:txBody>
      </p:sp>
      <p:sp>
        <p:nvSpPr>
          <p:cNvPr id="12" name="TextBox 11"/>
          <p:cNvSpPr txBox="1"/>
          <p:nvPr/>
        </p:nvSpPr>
        <p:spPr>
          <a:xfrm>
            <a:off x="6156176" y="3184326"/>
            <a:ext cx="2070695" cy="92333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nn-NO" dirty="0" smtClean="0"/>
          </a:p>
          <a:p>
            <a:r>
              <a:rPr lang="nn-NO" dirty="0" err="1" smtClean="0"/>
              <a:t>crava</a:t>
            </a:r>
            <a:r>
              <a:rPr lang="nn-NO" dirty="0"/>
              <a:t> </a:t>
            </a:r>
            <a:r>
              <a:rPr lang="nn-NO" dirty="0" err="1" smtClean="0"/>
              <a:t>arbeidsbranch</a:t>
            </a:r>
            <a:endParaRPr lang="nn-NO" dirty="0" smtClean="0"/>
          </a:p>
          <a:p>
            <a:endParaRPr lang="nn-NO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390264" y="3511674"/>
            <a:ext cx="895040" cy="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61689" y="3736082"/>
            <a:ext cx="895040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8390" y="3131676"/>
            <a:ext cx="8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>
                <a:solidFill>
                  <a:srgbClr val="FF0000"/>
                </a:solidFill>
              </a:rPr>
              <a:t>2.Clone</a:t>
            </a:r>
            <a:endParaRPr lang="nn-NO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7104" y="378904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7.5 Push</a:t>
            </a:r>
            <a:endParaRPr lang="nn-NO" dirty="0"/>
          </a:p>
        </p:txBody>
      </p:sp>
      <p:cxnSp>
        <p:nvCxnSpPr>
          <p:cNvPr id="20" name="Straight Arrow Connector 19"/>
          <p:cNvCxnSpPr>
            <a:stCxn id="11" idx="0"/>
            <a:endCxn id="4" idx="3"/>
          </p:cNvCxnSpPr>
          <p:nvPr/>
        </p:nvCxnSpPr>
        <p:spPr>
          <a:xfrm flipH="1" flipV="1">
            <a:off x="2358390" y="1946449"/>
            <a:ext cx="1801378" cy="123691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87824" y="20515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7.3 Pull</a:t>
            </a:r>
            <a:endParaRPr lang="nn-NO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62807" y="3521199"/>
            <a:ext cx="1102894" cy="967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67743" y="3131676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/>
              <a:t>5</a:t>
            </a:r>
            <a:r>
              <a:rPr lang="nn-NO" dirty="0" smtClean="0"/>
              <a:t>. Branch</a:t>
            </a:r>
            <a:endParaRPr lang="nn-NO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053282" y="3788073"/>
            <a:ext cx="1102894" cy="967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53282" y="3981921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7.2 </a:t>
            </a:r>
            <a:r>
              <a:rPr lang="nn-NO" dirty="0" err="1" smtClean="0"/>
              <a:t>Merge</a:t>
            </a:r>
            <a:endParaRPr lang="nn-NO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1334235" y="4074476"/>
            <a:ext cx="693395" cy="1418665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6" name="TextBox 25"/>
          <p:cNvSpPr txBox="1"/>
          <p:nvPr/>
        </p:nvSpPr>
        <p:spPr>
          <a:xfrm>
            <a:off x="820020" y="5373216"/>
            <a:ext cx="16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Lagra på </a:t>
            </a:r>
            <a:r>
              <a:rPr lang="nn-NO" dirty="0" err="1" smtClean="0"/>
              <a:t>GitHub</a:t>
            </a:r>
            <a:endParaRPr lang="nn-NO" dirty="0"/>
          </a:p>
        </p:txBody>
      </p:sp>
      <p:sp>
        <p:nvSpPr>
          <p:cNvPr id="27" name="Left Brace 26"/>
          <p:cNvSpPr/>
          <p:nvPr/>
        </p:nvSpPr>
        <p:spPr>
          <a:xfrm rot="16200000">
            <a:off x="5415413" y="2471448"/>
            <a:ext cx="693395" cy="492952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8" name="TextBox 27"/>
          <p:cNvSpPr txBox="1"/>
          <p:nvPr/>
        </p:nvSpPr>
        <p:spPr>
          <a:xfrm>
            <a:off x="5199359" y="5373216"/>
            <a:ext cx="125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Lagra lokalt</a:t>
            </a:r>
            <a:endParaRPr lang="nn-NO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1484784"/>
            <a:ext cx="355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Raude pilar er eingongsoperasjonar.</a:t>
            </a:r>
            <a:endParaRPr lang="nn-NO" dirty="0"/>
          </a:p>
        </p:txBody>
      </p:sp>
      <p:sp>
        <p:nvSpPr>
          <p:cNvPr id="25" name="Curved Left Arrow 24"/>
          <p:cNvSpPr/>
          <p:nvPr/>
        </p:nvSpPr>
        <p:spPr>
          <a:xfrm>
            <a:off x="8320930" y="3316342"/>
            <a:ext cx="288032" cy="66557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2887" y="276234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6. </a:t>
            </a:r>
            <a:r>
              <a:rPr lang="nn-NO" dirty="0" err="1" smtClean="0"/>
              <a:t>Commit</a:t>
            </a:r>
            <a:endParaRPr lang="nn-NO" dirty="0"/>
          </a:p>
        </p:txBody>
      </p:sp>
      <p:sp>
        <p:nvSpPr>
          <p:cNvPr id="32" name="Curved Down Arrow 31"/>
          <p:cNvSpPr/>
          <p:nvPr/>
        </p:nvSpPr>
        <p:spPr>
          <a:xfrm>
            <a:off x="4417011" y="2910070"/>
            <a:ext cx="603504" cy="256674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59768" y="255561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 smtClean="0"/>
              <a:t>7.4 </a:t>
            </a:r>
            <a:r>
              <a:rPr lang="nn-NO" dirty="0" err="1" smtClean="0"/>
              <a:t>Commit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264283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1. </a:t>
            </a:r>
            <a:r>
              <a:rPr lang="nn-NO" dirty="0" err="1" smtClean="0"/>
              <a:t>Forking</a:t>
            </a:r>
            <a:r>
              <a:rPr lang="nn-NO" dirty="0" smtClean="0"/>
              <a:t> av </a:t>
            </a:r>
            <a:r>
              <a:rPr lang="nn-NO" dirty="0" err="1" smtClean="0"/>
              <a:t>repository</a:t>
            </a:r>
            <a:r>
              <a:rPr lang="nn-NO" dirty="0" smtClean="0"/>
              <a:t>	</a:t>
            </a:r>
            <a:endParaRPr lang="nn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1" t="390" r="14692" b="49610"/>
          <a:stretch/>
        </p:blipFill>
        <p:spPr bwMode="auto">
          <a:xfrm>
            <a:off x="515815" y="1340769"/>
            <a:ext cx="8628185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38969" y="1672233"/>
            <a:ext cx="1944216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8170304" y="2780928"/>
            <a:ext cx="97210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5" name="TextBox 4"/>
          <p:cNvSpPr txBox="1"/>
          <p:nvPr/>
        </p:nvSpPr>
        <p:spPr>
          <a:xfrm>
            <a:off x="693193" y="5831686"/>
            <a:ext cx="7477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800" dirty="0" smtClean="0"/>
              <a:t>Hugs å leggja fork på din brukar når du vert spurd.</a:t>
            </a:r>
            <a:endParaRPr lang="nn-NO" sz="2800" dirty="0"/>
          </a:p>
        </p:txBody>
      </p:sp>
    </p:spTree>
    <p:extLst>
      <p:ext uri="{BB962C8B-B14F-4D97-AF65-F5344CB8AC3E}">
        <p14:creationId xmlns:p14="http://schemas.microsoft.com/office/powerpoint/2010/main" val="1841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1489348"/>
            <a:ext cx="4638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2. Kloning av </a:t>
            </a:r>
            <a:r>
              <a:rPr lang="nn-NO" dirty="0" err="1" smtClean="0"/>
              <a:t>repository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Gå der du vil ha filane.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Høgreklikk,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clone</a:t>
            </a:r>
            <a:r>
              <a:rPr lang="nn-NO" dirty="0" smtClean="0"/>
              <a:t>. Du får menyen til høgre.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inn URL til din fork. Directory skulle vera ok.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OK.</a:t>
            </a:r>
          </a:p>
          <a:p>
            <a:pPr marL="514350" indent="-514350">
              <a:buFont typeface="+mj-lt"/>
              <a:buAutoNum type="arabicPeriod"/>
            </a:pPr>
            <a:endParaRPr lang="nn-NO" dirty="0"/>
          </a:p>
        </p:txBody>
      </p:sp>
      <p:sp>
        <p:nvSpPr>
          <p:cNvPr id="6" name="Oval 5"/>
          <p:cNvSpPr/>
          <p:nvPr/>
        </p:nvSpPr>
        <p:spPr>
          <a:xfrm>
            <a:off x="5148064" y="1988840"/>
            <a:ext cx="259228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86347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4</a:t>
            </a:r>
            <a:r>
              <a:rPr lang="nn-NO" dirty="0" smtClean="0"/>
              <a:t>. Lag ein </a:t>
            </a:r>
            <a:r>
              <a:rPr lang="nn-NO" dirty="0" err="1" smtClean="0"/>
              <a:t>upstream</a:t>
            </a:r>
            <a:r>
              <a:rPr lang="nn-NO" dirty="0" smtClean="0"/>
              <a:t> i </a:t>
            </a:r>
            <a:r>
              <a:rPr lang="nn-NO" dirty="0" err="1" smtClean="0"/>
              <a:t>Git</a:t>
            </a:r>
            <a:r>
              <a:rPr lang="nn-NO" dirty="0" smtClean="0"/>
              <a:t>:</a:t>
            </a:r>
            <a:endParaRPr lang="nn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3"/>
          <a:stretch/>
        </p:blipFill>
        <p:spPr bwMode="auto">
          <a:xfrm>
            <a:off x="251520" y="1951509"/>
            <a:ext cx="5724525" cy="162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800" y="1516142"/>
            <a:ext cx="479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2400" dirty="0" err="1" smtClean="0"/>
              <a:t>Velg</a:t>
            </a:r>
            <a:r>
              <a:rPr lang="nn-NO" sz="2400" dirty="0" smtClean="0"/>
              <a:t> </a:t>
            </a:r>
            <a:r>
              <a:rPr lang="nn-NO" sz="2400" dirty="0" err="1" smtClean="0"/>
              <a:t>Sync</a:t>
            </a:r>
            <a:r>
              <a:rPr lang="nn-NO" sz="2400" dirty="0" smtClean="0"/>
              <a:t> under </a:t>
            </a:r>
            <a:r>
              <a:rPr lang="nn-NO" sz="2400" dirty="0" err="1" smtClean="0"/>
              <a:t>Git</a:t>
            </a:r>
            <a:r>
              <a:rPr lang="nn-NO" sz="2400" dirty="0" smtClean="0"/>
              <a:t>, og </a:t>
            </a:r>
            <a:r>
              <a:rPr lang="nn-NO" sz="2400" dirty="0" err="1" smtClean="0"/>
              <a:t>velg</a:t>
            </a:r>
            <a:r>
              <a:rPr lang="nn-NO" sz="2400" dirty="0" smtClean="0"/>
              <a:t> </a:t>
            </a:r>
            <a:r>
              <a:rPr lang="nn-NO" sz="2400" dirty="0" err="1" smtClean="0"/>
              <a:t>Manage</a:t>
            </a:r>
            <a:r>
              <a:rPr lang="nn-NO" sz="2400" dirty="0" smtClean="0"/>
              <a:t>:</a:t>
            </a:r>
            <a:endParaRPr lang="nn-NO" sz="2400" dirty="0"/>
          </a:p>
        </p:txBody>
      </p:sp>
      <p:sp>
        <p:nvSpPr>
          <p:cNvPr id="7" name="Oval 6"/>
          <p:cNvSpPr/>
          <p:nvPr/>
        </p:nvSpPr>
        <p:spPr>
          <a:xfrm>
            <a:off x="4932040" y="2636912"/>
            <a:ext cx="93610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6" b="33787"/>
          <a:stretch/>
        </p:blipFill>
        <p:spPr bwMode="auto">
          <a:xfrm>
            <a:off x="4705350" y="3789040"/>
            <a:ext cx="4411190" cy="296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6487641" y="4653136"/>
            <a:ext cx="93610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0" name="Oval 9"/>
          <p:cNvSpPr/>
          <p:nvPr/>
        </p:nvSpPr>
        <p:spPr>
          <a:xfrm>
            <a:off x="6582890" y="4935835"/>
            <a:ext cx="1877541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11" name="TextBox 10"/>
          <p:cNvSpPr txBox="1"/>
          <p:nvPr/>
        </p:nvSpPr>
        <p:spPr>
          <a:xfrm>
            <a:off x="251520" y="4479503"/>
            <a:ext cx="4320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dirty="0" smtClean="0"/>
              <a:t>Fyll inn desse felta.</a:t>
            </a:r>
          </a:p>
          <a:p>
            <a:endParaRPr lang="nn-NO" sz="2400" dirty="0" smtClean="0"/>
          </a:p>
          <a:p>
            <a:r>
              <a:rPr lang="nn-NO" sz="2400" dirty="0" smtClean="0"/>
              <a:t>Merk adresseringa med </a:t>
            </a:r>
            <a:r>
              <a:rPr lang="nn-NO" sz="2400" dirty="0" err="1" smtClean="0"/>
              <a:t>git</a:t>
            </a:r>
            <a:r>
              <a:rPr lang="nn-NO" sz="2400" dirty="0" smtClean="0"/>
              <a:t>://, som gjer denne </a:t>
            </a:r>
            <a:r>
              <a:rPr lang="nn-NO" sz="2400" dirty="0" err="1" smtClean="0"/>
              <a:t>read-only</a:t>
            </a:r>
            <a:r>
              <a:rPr lang="nn-NO" sz="2400" dirty="0" smtClean="0"/>
              <a:t>.</a:t>
            </a:r>
          </a:p>
          <a:p>
            <a:endParaRPr lang="nn-NO" sz="2400" dirty="0" smtClean="0"/>
          </a:p>
          <a:p>
            <a:r>
              <a:rPr lang="nn-NO" sz="2400" dirty="0" smtClean="0"/>
              <a:t>Trykk </a:t>
            </a:r>
            <a:r>
              <a:rPr lang="nn-NO" sz="2400" dirty="0" err="1" smtClean="0"/>
              <a:t>Add</a:t>
            </a:r>
            <a:r>
              <a:rPr lang="nn-NO" sz="2400" dirty="0" smtClean="0"/>
              <a:t> New/Save.</a:t>
            </a:r>
            <a:endParaRPr lang="nn-NO" sz="2400" dirty="0"/>
          </a:p>
        </p:txBody>
      </p:sp>
      <p:sp>
        <p:nvSpPr>
          <p:cNvPr id="12" name="Oval 11"/>
          <p:cNvSpPr/>
          <p:nvPr/>
        </p:nvSpPr>
        <p:spPr>
          <a:xfrm>
            <a:off x="6050260" y="5824314"/>
            <a:ext cx="936104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602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5</a:t>
            </a:r>
            <a:r>
              <a:rPr lang="nn-NO" dirty="0" smtClean="0"/>
              <a:t>. Laging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ditt </a:t>
            </a:r>
            <a:r>
              <a:rPr lang="nn-NO" dirty="0" err="1" smtClean="0"/>
              <a:t>repository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</a:t>
            </a:r>
            <a:r>
              <a:rPr lang="nn-NO" dirty="0" err="1" smtClean="0"/>
              <a:t>Create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 </a:t>
            </a:r>
            <a:r>
              <a:rPr lang="nn-NO" dirty="0" err="1" smtClean="0"/>
              <a:t>Jira</a:t>
            </a:r>
            <a:r>
              <a:rPr lang="nn-NO" dirty="0" smtClean="0"/>
              <a:t>-nummer som </a:t>
            </a:r>
            <a:r>
              <a:rPr lang="nn-NO" dirty="0" err="1" smtClean="0"/>
              <a:t>name</a:t>
            </a:r>
            <a:r>
              <a:rPr lang="nn-NO" dirty="0" smtClean="0"/>
              <a:t>, og kryss av på Switch to </a:t>
            </a:r>
            <a:r>
              <a:rPr lang="nn-NO" dirty="0" err="1" smtClean="0"/>
              <a:t>new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Trykk på initialane til Odd.</a:t>
            </a:r>
            <a:endParaRPr lang="nn-N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57350"/>
            <a:ext cx="43053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732240" y="371703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5940152" y="1988840"/>
            <a:ext cx="64807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8291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6. </a:t>
            </a:r>
            <a:r>
              <a:rPr lang="nn-NO" dirty="0" err="1" smtClean="0"/>
              <a:t>Commit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på det du vil ta </a:t>
            </a:r>
            <a:r>
              <a:rPr lang="nn-NO" dirty="0" err="1" smtClean="0"/>
              <a:t>commit</a:t>
            </a:r>
            <a:r>
              <a:rPr lang="nn-NO" dirty="0" smtClean="0"/>
              <a:t> på (som i SVN).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Git</a:t>
            </a:r>
            <a:r>
              <a:rPr lang="nn-NO" dirty="0" smtClean="0"/>
              <a:t> </a:t>
            </a:r>
            <a:r>
              <a:rPr lang="nn-NO" dirty="0" err="1" smtClean="0"/>
              <a:t>commit</a:t>
            </a:r>
            <a:r>
              <a:rPr lang="nn-NO" dirty="0" smtClean="0"/>
              <a:t>. (Den viser også </a:t>
            </a:r>
            <a:r>
              <a:rPr lang="nn-NO" dirty="0" err="1" smtClean="0"/>
              <a:t>branchen</a:t>
            </a:r>
            <a:r>
              <a:rPr lang="nn-NO" dirty="0" smtClean="0"/>
              <a:t> du tar </a:t>
            </a:r>
            <a:r>
              <a:rPr lang="nn-NO" dirty="0" err="1" smtClean="0"/>
              <a:t>commit</a:t>
            </a:r>
            <a:r>
              <a:rPr lang="nn-NO" dirty="0" smtClean="0"/>
              <a:t> til.)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smtClean="0"/>
              <a:t>Skrive ein kommentar, </a:t>
            </a:r>
            <a:r>
              <a:rPr lang="nn-NO" dirty="0" err="1" smtClean="0"/>
              <a:t>velg</a:t>
            </a:r>
            <a:r>
              <a:rPr lang="nn-NO" dirty="0" smtClean="0"/>
              <a:t> filar, og trykk ok.</a:t>
            </a:r>
            <a:endParaRPr lang="nn-N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144" y="1700808"/>
            <a:ext cx="443495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88024" y="2276872"/>
            <a:ext cx="1368152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7" name="Oval 6"/>
          <p:cNvSpPr/>
          <p:nvPr/>
        </p:nvSpPr>
        <p:spPr>
          <a:xfrm>
            <a:off x="4756607" y="4365104"/>
            <a:ext cx="1368152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20012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7</a:t>
            </a:r>
            <a:r>
              <a:rPr lang="nn-NO" dirty="0" smtClean="0"/>
              <a:t>.1 Skifting av </a:t>
            </a:r>
            <a:r>
              <a:rPr lang="nn-NO" dirty="0" err="1" smtClean="0"/>
              <a:t>branch</a:t>
            </a:r>
            <a:endParaRPr lang="nn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n-NO" dirty="0" smtClean="0"/>
              <a:t>Høgreklikk i </a:t>
            </a:r>
            <a:r>
              <a:rPr lang="nn-NO" dirty="0" err="1" smtClean="0"/>
              <a:t>repositoriet</a:t>
            </a:r>
            <a:r>
              <a:rPr lang="nn-NO" dirty="0" smtClean="0"/>
              <a:t>, og </a:t>
            </a: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TortoiseGit</a:t>
            </a:r>
            <a:r>
              <a:rPr lang="nn-NO" dirty="0" smtClean="0"/>
              <a:t>-&gt; Switch/</a:t>
            </a:r>
            <a:r>
              <a:rPr lang="nn-NO" dirty="0" err="1" smtClean="0"/>
              <a:t>Checkout</a:t>
            </a:r>
            <a:r>
              <a:rPr lang="nn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n-NO" dirty="0" err="1" smtClean="0"/>
              <a:t>Velg</a:t>
            </a:r>
            <a:r>
              <a:rPr lang="nn-NO" dirty="0" smtClean="0"/>
              <a:t> </a:t>
            </a:r>
            <a:r>
              <a:rPr lang="nn-NO" dirty="0" err="1" smtClean="0"/>
              <a:t>branch</a:t>
            </a:r>
            <a:r>
              <a:rPr lang="nn-NO" dirty="0" smtClean="0"/>
              <a:t> frå </a:t>
            </a:r>
            <a:r>
              <a:rPr lang="nn-NO" dirty="0" err="1" smtClean="0"/>
              <a:t>dropdown</a:t>
            </a:r>
            <a:r>
              <a:rPr lang="nn-NO" dirty="0" smtClean="0"/>
              <a:t>-menyen. Ligg unna dei med «</a:t>
            </a:r>
            <a:r>
              <a:rPr lang="nn-NO" dirty="0" err="1" smtClean="0"/>
              <a:t>remotes</a:t>
            </a:r>
            <a:r>
              <a:rPr lang="nn-NO" dirty="0" smtClean="0"/>
              <a:t>/».</a:t>
            </a:r>
            <a:endParaRPr lang="nn-N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054" y="1866900"/>
            <a:ext cx="4305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6012160" y="2348880"/>
            <a:ext cx="26642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193122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691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Git for smarties</vt:lpstr>
      <vt:lpstr>Arbeidsflyt</vt:lpstr>
      <vt:lpstr>Modell</vt:lpstr>
      <vt:lpstr>1. Forking av repository </vt:lpstr>
      <vt:lpstr>2. Kloning av repository</vt:lpstr>
      <vt:lpstr>4. Lag ein upstream i Git:</vt:lpstr>
      <vt:lpstr>5. Laging av branch</vt:lpstr>
      <vt:lpstr>6. Commit</vt:lpstr>
      <vt:lpstr>7.1 Skifting av branch</vt:lpstr>
      <vt:lpstr>7.2 Merge din branch inn på master</vt:lpstr>
      <vt:lpstr>7.3 Pull frå sentral master</vt:lpstr>
      <vt:lpstr>7.6 Push til sentral master</vt:lpstr>
      <vt:lpstr>7.7 Slett branch</vt:lpstr>
      <vt:lpstr>7.8 Pull request</vt:lpstr>
      <vt:lpstr>Annan funksjonalitet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smarties</dc:title>
  <dc:creator>hauge</dc:creator>
  <cp:lastModifiedBy>hauge</cp:lastModifiedBy>
  <cp:revision>21</cp:revision>
  <dcterms:created xsi:type="dcterms:W3CDTF">2013-04-12T08:13:06Z</dcterms:created>
  <dcterms:modified xsi:type="dcterms:W3CDTF">2013-06-06T09:31:46Z</dcterms:modified>
</cp:coreProperties>
</file>