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F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5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n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44A9-CFBD-4074-B5B6-8474B686FD52}" type="datetimeFigureOut">
              <a:rPr lang="nn-NO" smtClean="0"/>
              <a:t>12.04.2013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66FA-35CE-4238-89D8-E643ABADC37F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53736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44A9-CFBD-4074-B5B6-8474B686FD52}" type="datetimeFigureOut">
              <a:rPr lang="nn-NO" smtClean="0"/>
              <a:t>12.04.2013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66FA-35CE-4238-89D8-E643ABADC37F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49556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44A9-CFBD-4074-B5B6-8474B686FD52}" type="datetimeFigureOut">
              <a:rPr lang="nn-NO" smtClean="0"/>
              <a:t>12.04.2013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66FA-35CE-4238-89D8-E643ABADC37F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15098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44A9-CFBD-4074-B5B6-8474B686FD52}" type="datetimeFigureOut">
              <a:rPr lang="nn-NO" smtClean="0"/>
              <a:t>12.04.2013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66FA-35CE-4238-89D8-E643ABADC37F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51608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44A9-CFBD-4074-B5B6-8474B686FD52}" type="datetimeFigureOut">
              <a:rPr lang="nn-NO" smtClean="0"/>
              <a:t>12.04.2013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66FA-35CE-4238-89D8-E643ABADC37F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34498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44A9-CFBD-4074-B5B6-8474B686FD52}" type="datetimeFigureOut">
              <a:rPr lang="nn-NO" smtClean="0"/>
              <a:t>12.04.2013</a:t>
            </a:fld>
            <a:endParaRPr lang="n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66FA-35CE-4238-89D8-E643ABADC37F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43144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44A9-CFBD-4074-B5B6-8474B686FD52}" type="datetimeFigureOut">
              <a:rPr lang="nn-NO" smtClean="0"/>
              <a:t>12.04.2013</a:t>
            </a:fld>
            <a:endParaRPr lang="nn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66FA-35CE-4238-89D8-E643ABADC37F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35129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44A9-CFBD-4074-B5B6-8474B686FD52}" type="datetimeFigureOut">
              <a:rPr lang="nn-NO" smtClean="0"/>
              <a:t>12.04.2013</a:t>
            </a:fld>
            <a:endParaRPr lang="nn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66FA-35CE-4238-89D8-E643ABADC37F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34531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44A9-CFBD-4074-B5B6-8474B686FD52}" type="datetimeFigureOut">
              <a:rPr lang="nn-NO" smtClean="0"/>
              <a:t>12.04.2013</a:t>
            </a:fld>
            <a:endParaRPr lang="nn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66FA-35CE-4238-89D8-E643ABADC37F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54452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44A9-CFBD-4074-B5B6-8474B686FD52}" type="datetimeFigureOut">
              <a:rPr lang="nn-NO" smtClean="0"/>
              <a:t>12.04.2013</a:t>
            </a:fld>
            <a:endParaRPr lang="n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66FA-35CE-4238-89D8-E643ABADC37F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459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n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44A9-CFBD-4074-B5B6-8474B686FD52}" type="datetimeFigureOut">
              <a:rPr lang="nn-NO" smtClean="0"/>
              <a:t>12.04.2013</a:t>
            </a:fld>
            <a:endParaRPr lang="n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66FA-35CE-4238-89D8-E643ABADC37F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85306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844A9-CFBD-4074-B5B6-8474B686FD52}" type="datetimeFigureOut">
              <a:rPr lang="nn-NO" smtClean="0"/>
              <a:t>12.04.2013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A66FA-35CE-4238-89D8-E643ABADC37F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10126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n-NO" dirty="0" err="1" smtClean="0"/>
              <a:t>Git</a:t>
            </a:r>
            <a:r>
              <a:rPr lang="nn-NO" dirty="0" smtClean="0"/>
              <a:t> for </a:t>
            </a:r>
            <a:r>
              <a:rPr lang="nn-NO" dirty="0" err="1" smtClean="0"/>
              <a:t>smarties</a:t>
            </a:r>
            <a:endParaRPr lang="nn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n-NO" dirty="0" smtClean="0">
                <a:solidFill>
                  <a:schemeClr val="tx1"/>
                </a:solidFill>
              </a:rPr>
              <a:t>Bruk av </a:t>
            </a:r>
            <a:r>
              <a:rPr lang="nn-NO" dirty="0" err="1" smtClean="0">
                <a:solidFill>
                  <a:schemeClr val="tx1"/>
                </a:solidFill>
              </a:rPr>
              <a:t>Git</a:t>
            </a:r>
            <a:r>
              <a:rPr lang="nn-NO" dirty="0" smtClean="0">
                <a:solidFill>
                  <a:schemeClr val="tx1"/>
                </a:solidFill>
              </a:rPr>
              <a:t> i CRAVA</a:t>
            </a:r>
            <a:endParaRPr lang="nn-N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64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smtClean="0"/>
              <a:t>4.5 Slett </a:t>
            </a:r>
            <a:r>
              <a:rPr lang="nn-NO" dirty="0" err="1" smtClean="0"/>
              <a:t>branch</a:t>
            </a:r>
            <a:endParaRPr lang="nn-NO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n-NO" dirty="0" smtClean="0"/>
              <a:t>Høgreklikk i </a:t>
            </a:r>
            <a:r>
              <a:rPr lang="nn-NO" dirty="0" err="1" smtClean="0"/>
              <a:t>repositoriet</a:t>
            </a:r>
            <a:r>
              <a:rPr lang="nn-NO" dirty="0" smtClean="0"/>
              <a:t>, og </a:t>
            </a:r>
            <a:r>
              <a:rPr lang="nn-NO" dirty="0" err="1" smtClean="0"/>
              <a:t>velg</a:t>
            </a:r>
            <a:r>
              <a:rPr lang="nn-NO" dirty="0" smtClean="0"/>
              <a:t> </a:t>
            </a:r>
            <a:r>
              <a:rPr lang="nn-NO" dirty="0" err="1" smtClean="0"/>
              <a:t>TortoiseGit</a:t>
            </a:r>
            <a:r>
              <a:rPr lang="nn-NO" dirty="0" smtClean="0"/>
              <a:t>-&gt; Switch/</a:t>
            </a:r>
            <a:r>
              <a:rPr lang="nn-NO" dirty="0" err="1" smtClean="0"/>
              <a:t>Checkout</a:t>
            </a:r>
            <a:r>
              <a:rPr lang="nn-NO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smtClean="0"/>
              <a:t>Tykk på ... ved sidan av Branch.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smtClean="0"/>
              <a:t>Høgreklikk på din </a:t>
            </a:r>
            <a:r>
              <a:rPr lang="nn-NO" dirty="0" err="1" smtClean="0"/>
              <a:t>branch</a:t>
            </a:r>
            <a:r>
              <a:rPr lang="nn-NO" dirty="0" smtClean="0"/>
              <a:t>, og slett.</a:t>
            </a:r>
            <a:endParaRPr lang="nn-NO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556792"/>
            <a:ext cx="2865140" cy="2079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061567"/>
            <a:ext cx="4355976" cy="272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7236296" y="3717032"/>
            <a:ext cx="0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412759" y="1844824"/>
            <a:ext cx="407713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11" name="Oval 10"/>
          <p:cNvSpPr/>
          <p:nvPr/>
        </p:nvSpPr>
        <p:spPr>
          <a:xfrm>
            <a:off x="5838867" y="4474936"/>
            <a:ext cx="720080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742658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smtClean="0"/>
              <a:t>Annan </a:t>
            </a:r>
            <a:r>
              <a:rPr lang="nn-NO" dirty="0" err="1" smtClean="0"/>
              <a:t>funksjonalitet</a:t>
            </a:r>
            <a:endParaRPr lang="nn-N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 err="1" smtClean="0"/>
              <a:t>Add</a:t>
            </a:r>
            <a:r>
              <a:rPr lang="nn-NO" dirty="0" smtClean="0"/>
              <a:t> og </a:t>
            </a:r>
            <a:r>
              <a:rPr lang="nn-NO" dirty="0" err="1" smtClean="0"/>
              <a:t>remove</a:t>
            </a:r>
            <a:r>
              <a:rPr lang="nn-NO" dirty="0" smtClean="0"/>
              <a:t> er som før; du gjer det på same måte som anna arbeid via eigen </a:t>
            </a:r>
            <a:r>
              <a:rPr lang="nn-NO" dirty="0" err="1" smtClean="0"/>
              <a:t>branch</a:t>
            </a:r>
            <a:r>
              <a:rPr lang="nn-NO" dirty="0" smtClean="0"/>
              <a:t> og master inn til sentral master.</a:t>
            </a:r>
          </a:p>
          <a:p>
            <a:r>
              <a:rPr lang="nn-NO" dirty="0" smtClean="0"/>
              <a:t>Logg, </a:t>
            </a:r>
            <a:r>
              <a:rPr lang="nn-NO" dirty="0" err="1" smtClean="0"/>
              <a:t>revert</a:t>
            </a:r>
            <a:r>
              <a:rPr lang="nn-NO" dirty="0" smtClean="0"/>
              <a:t>, </a:t>
            </a:r>
            <a:r>
              <a:rPr lang="nn-NO" dirty="0" err="1" smtClean="0"/>
              <a:t>blame</a:t>
            </a:r>
            <a:r>
              <a:rPr lang="nn-NO" dirty="0" smtClean="0"/>
              <a:t> og liknande </a:t>
            </a:r>
            <a:r>
              <a:rPr lang="nn-NO" smtClean="0"/>
              <a:t>er tilsvarande som før.</a:t>
            </a:r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363546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smtClean="0"/>
              <a:t>Arbeidsflyt</a:t>
            </a:r>
            <a:endParaRPr lang="nn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n-NO" dirty="0" smtClean="0"/>
              <a:t>Klon </a:t>
            </a:r>
            <a:r>
              <a:rPr lang="nn-NO" dirty="0" err="1" smtClean="0"/>
              <a:t>crava</a:t>
            </a:r>
            <a:r>
              <a:rPr lang="nn-NO" dirty="0" smtClean="0"/>
              <a:t> frå code.nr.no</a:t>
            </a:r>
            <a:r>
              <a:rPr lang="en-GB" dirty="0" smtClean="0"/>
              <a:t>/</a:t>
            </a:r>
            <a:r>
              <a:rPr lang="en-GB" dirty="0" err="1" smtClean="0"/>
              <a:t>scm</a:t>
            </a:r>
            <a:r>
              <a:rPr lang="en-GB" dirty="0" smtClean="0"/>
              <a:t>/git/</a:t>
            </a:r>
            <a:r>
              <a:rPr lang="en-GB" dirty="0" err="1" smtClean="0"/>
              <a:t>crava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Lag </a:t>
            </a:r>
            <a:r>
              <a:rPr lang="en-GB" dirty="0" err="1" smtClean="0"/>
              <a:t>ein</a:t>
            </a:r>
            <a:r>
              <a:rPr lang="en-GB" dirty="0" smtClean="0"/>
              <a:t> branch for den </a:t>
            </a:r>
            <a:r>
              <a:rPr lang="en-GB" dirty="0" err="1" smtClean="0"/>
              <a:t>featuren</a:t>
            </a:r>
            <a:r>
              <a:rPr lang="en-GB" dirty="0" smtClean="0"/>
              <a:t> du </a:t>
            </a:r>
            <a:r>
              <a:rPr lang="en-GB" dirty="0" err="1" smtClean="0"/>
              <a:t>jobbar</a:t>
            </a:r>
            <a:r>
              <a:rPr lang="en-GB" dirty="0" smtClean="0"/>
              <a:t> med. Hugs </a:t>
            </a:r>
            <a:r>
              <a:rPr lang="nn-NO" dirty="0" smtClean="0"/>
              <a:t>å byta til denne </a:t>
            </a:r>
            <a:r>
              <a:rPr lang="nn-NO" dirty="0" err="1" smtClean="0"/>
              <a:t>branchen</a:t>
            </a:r>
            <a:r>
              <a:rPr lang="nn-NO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smtClean="0"/>
              <a:t>Jobb i veg. Du kan no ta </a:t>
            </a:r>
            <a:r>
              <a:rPr lang="nn-NO" dirty="0" err="1" smtClean="0"/>
              <a:t>commit</a:t>
            </a:r>
            <a:r>
              <a:rPr lang="nn-NO" dirty="0" smtClean="0"/>
              <a:t> så ofte du vil, sidan du berre gjer dette lokalt hos deg.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smtClean="0"/>
              <a:t>Når du er nøgd gjer du følgjande:</a:t>
            </a:r>
          </a:p>
          <a:p>
            <a:pPr marL="914400" lvl="1" indent="-514350">
              <a:buFont typeface="+mj-lt"/>
              <a:buAutoNum type="arabicPeriod"/>
            </a:pPr>
            <a:r>
              <a:rPr lang="nn-NO" dirty="0" smtClean="0"/>
              <a:t>Skift frå din </a:t>
            </a:r>
            <a:r>
              <a:rPr lang="nn-NO" dirty="0" err="1" smtClean="0"/>
              <a:t>branch</a:t>
            </a:r>
            <a:r>
              <a:rPr lang="nn-NO" dirty="0" smtClean="0"/>
              <a:t> til master.</a:t>
            </a:r>
          </a:p>
          <a:p>
            <a:pPr marL="914400" lvl="1" indent="-514350">
              <a:buFont typeface="+mj-lt"/>
              <a:buAutoNum type="arabicPeriod"/>
            </a:pPr>
            <a:r>
              <a:rPr lang="nn-NO" dirty="0" smtClean="0"/>
              <a:t>Pull frå sentral master, så du får alle oppdateringar.</a:t>
            </a:r>
          </a:p>
          <a:p>
            <a:pPr marL="914400" lvl="1" indent="-514350">
              <a:buFont typeface="+mj-lt"/>
              <a:buAutoNum type="arabicPeriod"/>
            </a:pPr>
            <a:r>
              <a:rPr lang="nn-NO" dirty="0" err="1" smtClean="0"/>
              <a:t>Merge</a:t>
            </a:r>
            <a:r>
              <a:rPr lang="nn-NO" dirty="0" smtClean="0"/>
              <a:t> din </a:t>
            </a:r>
            <a:r>
              <a:rPr lang="nn-NO" dirty="0" err="1" smtClean="0"/>
              <a:t>branch</a:t>
            </a:r>
            <a:r>
              <a:rPr lang="nn-NO" dirty="0" smtClean="0"/>
              <a:t> inn i din master.</a:t>
            </a:r>
          </a:p>
          <a:p>
            <a:pPr marL="914400" lvl="1" indent="-514350">
              <a:buFont typeface="+mj-lt"/>
              <a:buAutoNum type="arabicPeriod"/>
            </a:pPr>
            <a:r>
              <a:rPr lang="nn-NO" dirty="0" smtClean="0"/>
              <a:t>Push dette til sentral master. Dette siste steget </a:t>
            </a:r>
            <a:r>
              <a:rPr lang="nn-NO" dirty="0" err="1" smtClean="0"/>
              <a:t>tilsvarer</a:t>
            </a:r>
            <a:r>
              <a:rPr lang="nn-NO" dirty="0" smtClean="0"/>
              <a:t> SVN </a:t>
            </a:r>
            <a:r>
              <a:rPr lang="nn-NO" dirty="0" err="1" smtClean="0"/>
              <a:t>commit</a:t>
            </a:r>
            <a:r>
              <a:rPr lang="nn-NO" dirty="0" smtClean="0"/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nn-NO" dirty="0" smtClean="0"/>
              <a:t>Slett </a:t>
            </a:r>
            <a:r>
              <a:rPr lang="nn-NO" dirty="0" err="1" smtClean="0"/>
              <a:t>branchen</a:t>
            </a:r>
            <a:r>
              <a:rPr lang="nn-NO" dirty="0" smtClean="0"/>
              <a:t> din.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smtClean="0"/>
              <a:t>Gå til 2.</a:t>
            </a:r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132060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nn-NO" dirty="0" smtClean="0"/>
              <a:t>Kloning av </a:t>
            </a:r>
            <a:r>
              <a:rPr lang="nn-NO" dirty="0" err="1" smtClean="0"/>
              <a:t>repository</a:t>
            </a:r>
            <a:endParaRPr lang="nn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n-NO" dirty="0" smtClean="0"/>
              <a:t>Gå der du vil ha filane.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smtClean="0"/>
              <a:t>Høgreklikk, </a:t>
            </a:r>
            <a:r>
              <a:rPr lang="nn-NO" dirty="0" err="1" smtClean="0"/>
              <a:t>velg</a:t>
            </a:r>
            <a:r>
              <a:rPr lang="nn-NO" dirty="0" smtClean="0"/>
              <a:t> </a:t>
            </a:r>
            <a:r>
              <a:rPr lang="nn-NO" dirty="0" err="1" smtClean="0"/>
              <a:t>Git</a:t>
            </a:r>
            <a:r>
              <a:rPr lang="nn-NO" dirty="0" smtClean="0"/>
              <a:t> </a:t>
            </a:r>
            <a:r>
              <a:rPr lang="nn-NO" dirty="0" err="1" smtClean="0"/>
              <a:t>clone</a:t>
            </a:r>
            <a:r>
              <a:rPr lang="nn-NO" dirty="0" smtClean="0"/>
              <a:t>. Du får menyen til høgre.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smtClean="0"/>
              <a:t>Skriv inn URL som vist. Directory skulle vera ok.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smtClean="0"/>
              <a:t>Trykk OK, og ta deg ein </a:t>
            </a:r>
            <a:r>
              <a:rPr lang="nn-NO" dirty="0" err="1" smtClean="0"/>
              <a:t>kaffepause</a:t>
            </a:r>
            <a:r>
              <a:rPr lang="nn-NO" dirty="0" smtClean="0"/>
              <a:t> (tar tid). </a:t>
            </a:r>
          </a:p>
          <a:p>
            <a:pPr marL="514350" indent="-514350">
              <a:buFont typeface="+mj-lt"/>
              <a:buAutoNum type="arabicPeriod"/>
            </a:pPr>
            <a:endParaRPr lang="nn-N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484784"/>
            <a:ext cx="463867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5148064" y="1988840"/>
            <a:ext cx="1944216" cy="4320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86347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nn-NO" dirty="0" smtClean="0"/>
              <a:t>Laging av </a:t>
            </a:r>
            <a:r>
              <a:rPr lang="nn-NO" dirty="0" err="1" smtClean="0"/>
              <a:t>branch</a:t>
            </a:r>
            <a:endParaRPr lang="nn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n-NO" dirty="0" smtClean="0"/>
              <a:t>Høgreklikk på ditt </a:t>
            </a:r>
            <a:r>
              <a:rPr lang="nn-NO" dirty="0" err="1" smtClean="0"/>
              <a:t>repository</a:t>
            </a:r>
            <a:r>
              <a:rPr lang="nn-NO" dirty="0" smtClean="0"/>
              <a:t>, og </a:t>
            </a:r>
            <a:r>
              <a:rPr lang="nn-NO" dirty="0" err="1" smtClean="0"/>
              <a:t>velg</a:t>
            </a:r>
            <a:r>
              <a:rPr lang="nn-NO" dirty="0" smtClean="0"/>
              <a:t> </a:t>
            </a:r>
            <a:r>
              <a:rPr lang="nn-NO" dirty="0" err="1" smtClean="0"/>
              <a:t>TortoiseGit</a:t>
            </a:r>
            <a:r>
              <a:rPr lang="nn-NO" dirty="0" smtClean="0"/>
              <a:t>-&gt; </a:t>
            </a:r>
            <a:r>
              <a:rPr lang="nn-NO" dirty="0" err="1" smtClean="0"/>
              <a:t>Create</a:t>
            </a:r>
            <a:r>
              <a:rPr lang="nn-NO" dirty="0" smtClean="0"/>
              <a:t> </a:t>
            </a:r>
            <a:r>
              <a:rPr lang="nn-NO" dirty="0" err="1" smtClean="0"/>
              <a:t>branch</a:t>
            </a:r>
            <a:r>
              <a:rPr lang="nn-NO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smtClean="0"/>
              <a:t>Skriv </a:t>
            </a:r>
            <a:r>
              <a:rPr lang="nn-NO" dirty="0" err="1" smtClean="0"/>
              <a:t>Jira</a:t>
            </a:r>
            <a:r>
              <a:rPr lang="nn-NO" dirty="0" smtClean="0"/>
              <a:t>-nummer som </a:t>
            </a:r>
            <a:r>
              <a:rPr lang="nn-NO" dirty="0" err="1" smtClean="0"/>
              <a:t>name</a:t>
            </a:r>
            <a:r>
              <a:rPr lang="nn-NO" dirty="0" smtClean="0"/>
              <a:t>, og kryss av på Switch to </a:t>
            </a:r>
            <a:r>
              <a:rPr lang="nn-NO" dirty="0" err="1" smtClean="0"/>
              <a:t>new</a:t>
            </a:r>
            <a:r>
              <a:rPr lang="nn-NO" dirty="0" smtClean="0"/>
              <a:t> </a:t>
            </a:r>
            <a:r>
              <a:rPr lang="nn-NO" dirty="0" err="1" smtClean="0"/>
              <a:t>branch</a:t>
            </a:r>
            <a:r>
              <a:rPr lang="nn-NO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smtClean="0"/>
              <a:t>Trykk på initialane til Odd.</a:t>
            </a:r>
            <a:endParaRPr lang="nn-N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657350"/>
            <a:ext cx="43053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6732240" y="3717032"/>
            <a:ext cx="1368152" cy="4320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7" name="Oval 6"/>
          <p:cNvSpPr/>
          <p:nvPr/>
        </p:nvSpPr>
        <p:spPr>
          <a:xfrm>
            <a:off x="5940152" y="1988840"/>
            <a:ext cx="648072" cy="4320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182911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nn-NO" dirty="0" err="1" smtClean="0"/>
              <a:t>Commit</a:t>
            </a:r>
            <a:endParaRPr lang="nn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n-NO" dirty="0" smtClean="0"/>
              <a:t>Høgreklikk på det du vil ta </a:t>
            </a:r>
            <a:r>
              <a:rPr lang="nn-NO" dirty="0" err="1" smtClean="0"/>
              <a:t>commit</a:t>
            </a:r>
            <a:r>
              <a:rPr lang="nn-NO" dirty="0" smtClean="0"/>
              <a:t> på (som i SVN).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err="1" smtClean="0"/>
              <a:t>Velg</a:t>
            </a:r>
            <a:r>
              <a:rPr lang="nn-NO" dirty="0" smtClean="0"/>
              <a:t> </a:t>
            </a:r>
            <a:r>
              <a:rPr lang="nn-NO" dirty="0" err="1" smtClean="0"/>
              <a:t>Git</a:t>
            </a:r>
            <a:r>
              <a:rPr lang="nn-NO" dirty="0" smtClean="0"/>
              <a:t> </a:t>
            </a:r>
            <a:r>
              <a:rPr lang="nn-NO" dirty="0" err="1" smtClean="0"/>
              <a:t>commit</a:t>
            </a:r>
            <a:r>
              <a:rPr lang="nn-NO" dirty="0" smtClean="0"/>
              <a:t>. (Den viser også </a:t>
            </a:r>
            <a:r>
              <a:rPr lang="nn-NO" dirty="0" err="1" smtClean="0"/>
              <a:t>branchen</a:t>
            </a:r>
            <a:r>
              <a:rPr lang="nn-NO" dirty="0" smtClean="0"/>
              <a:t> du tar </a:t>
            </a:r>
            <a:r>
              <a:rPr lang="nn-NO" dirty="0" err="1" smtClean="0"/>
              <a:t>commit</a:t>
            </a:r>
            <a:r>
              <a:rPr lang="nn-NO" dirty="0" smtClean="0"/>
              <a:t> til.)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smtClean="0"/>
              <a:t>Skrive ein kommentar, </a:t>
            </a:r>
            <a:r>
              <a:rPr lang="nn-NO" dirty="0" err="1" smtClean="0"/>
              <a:t>velg</a:t>
            </a:r>
            <a:r>
              <a:rPr lang="nn-NO" dirty="0" smtClean="0"/>
              <a:t> filar, og trykk ok.</a:t>
            </a:r>
            <a:endParaRPr lang="nn-NO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144" y="1700808"/>
            <a:ext cx="4434951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4788024" y="2276872"/>
            <a:ext cx="1368152" cy="4320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7" name="Oval 6"/>
          <p:cNvSpPr/>
          <p:nvPr/>
        </p:nvSpPr>
        <p:spPr>
          <a:xfrm>
            <a:off x="4756607" y="4365104"/>
            <a:ext cx="1368152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200121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smtClean="0"/>
              <a:t>4.1 Skifting av </a:t>
            </a:r>
            <a:r>
              <a:rPr lang="nn-NO" dirty="0" err="1" smtClean="0"/>
              <a:t>branch</a:t>
            </a:r>
            <a:endParaRPr lang="nn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n-NO" dirty="0" smtClean="0"/>
              <a:t>Høgreklikk i </a:t>
            </a:r>
            <a:r>
              <a:rPr lang="nn-NO" dirty="0" err="1" smtClean="0"/>
              <a:t>repositoriet</a:t>
            </a:r>
            <a:r>
              <a:rPr lang="nn-NO" dirty="0" smtClean="0"/>
              <a:t>, og </a:t>
            </a:r>
            <a:r>
              <a:rPr lang="nn-NO" dirty="0" err="1" smtClean="0"/>
              <a:t>velg</a:t>
            </a:r>
            <a:r>
              <a:rPr lang="nn-NO" dirty="0" smtClean="0"/>
              <a:t> </a:t>
            </a:r>
            <a:r>
              <a:rPr lang="nn-NO" dirty="0" err="1" smtClean="0"/>
              <a:t>TortoiseGit</a:t>
            </a:r>
            <a:r>
              <a:rPr lang="nn-NO" dirty="0" smtClean="0"/>
              <a:t>-&gt; Switch/</a:t>
            </a:r>
            <a:r>
              <a:rPr lang="nn-NO" dirty="0" err="1" smtClean="0"/>
              <a:t>Checkout</a:t>
            </a:r>
            <a:r>
              <a:rPr lang="nn-NO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err="1" smtClean="0"/>
              <a:t>Velg</a:t>
            </a:r>
            <a:r>
              <a:rPr lang="nn-NO" dirty="0" smtClean="0"/>
              <a:t> </a:t>
            </a:r>
            <a:r>
              <a:rPr lang="nn-NO" dirty="0" err="1" smtClean="0"/>
              <a:t>branch</a:t>
            </a:r>
            <a:r>
              <a:rPr lang="nn-NO" dirty="0" smtClean="0"/>
              <a:t> frå </a:t>
            </a:r>
            <a:r>
              <a:rPr lang="nn-NO" dirty="0" err="1" smtClean="0"/>
              <a:t>dropdown</a:t>
            </a:r>
            <a:r>
              <a:rPr lang="nn-NO" dirty="0" smtClean="0"/>
              <a:t>-menyen. Ligg unna dei med «</a:t>
            </a:r>
            <a:r>
              <a:rPr lang="nn-NO" dirty="0" err="1" smtClean="0"/>
              <a:t>remotes</a:t>
            </a:r>
            <a:r>
              <a:rPr lang="nn-NO" dirty="0" smtClean="0"/>
              <a:t>/».</a:t>
            </a:r>
            <a:endParaRPr lang="nn-NO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054" y="1866900"/>
            <a:ext cx="43053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6012160" y="2348880"/>
            <a:ext cx="2664296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193122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smtClean="0"/>
              <a:t>4.2 Pull frå sentral master</a:t>
            </a:r>
            <a:endParaRPr lang="nn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n-NO" dirty="0" smtClean="0"/>
              <a:t>Høgreklikk på toppnivå av </a:t>
            </a:r>
            <a:r>
              <a:rPr lang="nn-NO" dirty="0" err="1" smtClean="0"/>
              <a:t>repository</a:t>
            </a:r>
            <a:r>
              <a:rPr lang="nn-NO" dirty="0" smtClean="0"/>
              <a:t>, og </a:t>
            </a:r>
            <a:r>
              <a:rPr lang="nn-NO" dirty="0" err="1" smtClean="0"/>
              <a:t>velg</a:t>
            </a:r>
            <a:r>
              <a:rPr lang="nn-NO" dirty="0" smtClean="0"/>
              <a:t> </a:t>
            </a:r>
            <a:r>
              <a:rPr lang="nn-NO" dirty="0" err="1" smtClean="0"/>
              <a:t>Git</a:t>
            </a:r>
            <a:r>
              <a:rPr lang="nn-NO" dirty="0" smtClean="0"/>
              <a:t> </a:t>
            </a:r>
            <a:r>
              <a:rPr lang="nn-NO" dirty="0" err="1" smtClean="0"/>
              <a:t>Sync</a:t>
            </a:r>
            <a:r>
              <a:rPr lang="nn-NO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smtClean="0"/>
              <a:t>Pass på at </a:t>
            </a:r>
            <a:r>
              <a:rPr lang="nn-NO" dirty="0" err="1" smtClean="0"/>
              <a:t>local</a:t>
            </a:r>
            <a:r>
              <a:rPr lang="nn-NO" dirty="0" smtClean="0"/>
              <a:t> og </a:t>
            </a:r>
            <a:r>
              <a:rPr lang="nn-NO" dirty="0" err="1" smtClean="0"/>
              <a:t>remote</a:t>
            </a:r>
            <a:r>
              <a:rPr lang="nn-NO" dirty="0" smtClean="0"/>
              <a:t> </a:t>
            </a:r>
            <a:r>
              <a:rPr lang="nn-NO" dirty="0" err="1" smtClean="0"/>
              <a:t>branch</a:t>
            </a:r>
            <a:r>
              <a:rPr lang="nn-NO" dirty="0" smtClean="0"/>
              <a:t> er lik.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smtClean="0"/>
              <a:t>Trykk Pull.</a:t>
            </a:r>
            <a:endParaRPr lang="nn-NO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723" y="2132856"/>
            <a:ext cx="4480198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5243718" y="2427442"/>
            <a:ext cx="1056474" cy="360040"/>
          </a:xfrm>
          <a:prstGeom prst="ellipse">
            <a:avLst/>
          </a:prstGeom>
          <a:noFill/>
          <a:ln w="38100">
            <a:solidFill>
              <a:srgbClr val="21F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7" name="Oval 6"/>
          <p:cNvSpPr/>
          <p:nvPr/>
        </p:nvSpPr>
        <p:spPr>
          <a:xfrm>
            <a:off x="7020272" y="2427442"/>
            <a:ext cx="1056474" cy="360040"/>
          </a:xfrm>
          <a:prstGeom prst="ellipse">
            <a:avLst/>
          </a:prstGeom>
          <a:noFill/>
          <a:ln w="38100">
            <a:solidFill>
              <a:srgbClr val="21F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5" name="TextBox 4"/>
          <p:cNvSpPr txBox="1"/>
          <p:nvPr/>
        </p:nvSpPr>
        <p:spPr>
          <a:xfrm>
            <a:off x="6236211" y="1541974"/>
            <a:ext cx="127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dirty="0" smtClean="0"/>
              <a:t>Sjekk at like</a:t>
            </a:r>
            <a:endParaRPr lang="nn-NO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084168" y="1911306"/>
            <a:ext cx="360040" cy="5161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236296" y="1916832"/>
            <a:ext cx="72008" cy="5161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56177" y="4852068"/>
            <a:ext cx="929081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098394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n-NO" dirty="0" smtClean="0"/>
              <a:t>4.3 </a:t>
            </a:r>
            <a:r>
              <a:rPr lang="nn-NO" dirty="0" err="1" smtClean="0"/>
              <a:t>Merge</a:t>
            </a:r>
            <a:r>
              <a:rPr lang="nn-NO" dirty="0" smtClean="0"/>
              <a:t> din </a:t>
            </a:r>
            <a:r>
              <a:rPr lang="nn-NO" dirty="0" err="1" smtClean="0"/>
              <a:t>branch</a:t>
            </a:r>
            <a:r>
              <a:rPr lang="nn-NO" dirty="0" smtClean="0"/>
              <a:t> inn på master</a:t>
            </a:r>
            <a:endParaRPr lang="nn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n-NO" dirty="0" smtClean="0"/>
              <a:t>Høgreklikk på toppnivå av </a:t>
            </a:r>
            <a:r>
              <a:rPr lang="nn-NO" dirty="0" err="1" smtClean="0"/>
              <a:t>repository</a:t>
            </a:r>
            <a:r>
              <a:rPr lang="nn-NO" dirty="0" smtClean="0"/>
              <a:t>, og </a:t>
            </a:r>
            <a:r>
              <a:rPr lang="nn-NO" dirty="0" err="1" smtClean="0"/>
              <a:t>velg</a:t>
            </a:r>
            <a:r>
              <a:rPr lang="nn-NO" dirty="0" smtClean="0"/>
              <a:t> </a:t>
            </a:r>
            <a:r>
              <a:rPr lang="nn-NO" dirty="0" err="1" smtClean="0"/>
              <a:t>TortoiseGit</a:t>
            </a:r>
            <a:r>
              <a:rPr lang="nn-NO" dirty="0" smtClean="0"/>
              <a:t>-&gt;</a:t>
            </a:r>
            <a:r>
              <a:rPr lang="nn-NO" dirty="0" err="1" smtClean="0"/>
              <a:t>Merge</a:t>
            </a:r>
            <a:r>
              <a:rPr lang="nn-NO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err="1" smtClean="0"/>
              <a:t>Velg</a:t>
            </a:r>
            <a:r>
              <a:rPr lang="nn-NO" dirty="0" smtClean="0"/>
              <a:t> din </a:t>
            </a:r>
            <a:r>
              <a:rPr lang="nn-NO" dirty="0" err="1" smtClean="0"/>
              <a:t>branch</a:t>
            </a:r>
            <a:r>
              <a:rPr lang="nn-NO" dirty="0" smtClean="0"/>
              <a:t> under from. På </a:t>
            </a:r>
            <a:r>
              <a:rPr lang="nn-NO" dirty="0" err="1" smtClean="0"/>
              <a:t>Merge</a:t>
            </a:r>
            <a:r>
              <a:rPr lang="nn-NO" dirty="0" smtClean="0"/>
              <a:t> </a:t>
            </a:r>
            <a:r>
              <a:rPr lang="nn-NO" dirty="0"/>
              <a:t>M</a:t>
            </a:r>
            <a:r>
              <a:rPr lang="nn-NO" dirty="0" smtClean="0"/>
              <a:t>essage skriv du tekst tilsvarande dagens SVN-</a:t>
            </a:r>
            <a:r>
              <a:rPr lang="nn-NO" dirty="0" err="1" smtClean="0"/>
              <a:t>innsjekk</a:t>
            </a:r>
            <a:r>
              <a:rPr lang="nn-NO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smtClean="0"/>
              <a:t>Trykk OK. Det er no mulig du må løysa konfliktar.</a:t>
            </a:r>
          </a:p>
          <a:p>
            <a:pPr marL="514350" indent="-514350">
              <a:buFont typeface="+mj-lt"/>
              <a:buAutoNum type="arabicPeriod"/>
            </a:pPr>
            <a:endParaRPr lang="nn-NO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844824"/>
            <a:ext cx="4346648" cy="3336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5707036" y="2293964"/>
            <a:ext cx="3024336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7" name="Oval 6"/>
          <p:cNvSpPr/>
          <p:nvPr/>
        </p:nvSpPr>
        <p:spPr>
          <a:xfrm>
            <a:off x="5004048" y="3861048"/>
            <a:ext cx="3727324" cy="7920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724476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smtClean="0"/>
              <a:t>4.4 Push til sentral master</a:t>
            </a:r>
            <a:endParaRPr lang="nn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n-NO" dirty="0" smtClean="0"/>
              <a:t>Pass på at koden din går gjennom testsuiten.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smtClean="0"/>
              <a:t>Høgreklikk på toppnivå, </a:t>
            </a:r>
            <a:r>
              <a:rPr lang="nn-NO" dirty="0" err="1" smtClean="0"/>
              <a:t>velg</a:t>
            </a:r>
            <a:r>
              <a:rPr lang="nn-NO" dirty="0" smtClean="0"/>
              <a:t> </a:t>
            </a:r>
            <a:r>
              <a:rPr lang="nn-NO" dirty="0" err="1" smtClean="0"/>
              <a:t>Git</a:t>
            </a:r>
            <a:r>
              <a:rPr lang="nn-NO" dirty="0" smtClean="0"/>
              <a:t> </a:t>
            </a:r>
            <a:r>
              <a:rPr lang="nn-NO" dirty="0" err="1" smtClean="0"/>
              <a:t>Sync</a:t>
            </a:r>
            <a:r>
              <a:rPr lang="nn-NO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smtClean="0"/>
              <a:t>Sjekk at </a:t>
            </a:r>
            <a:r>
              <a:rPr lang="nn-NO" dirty="0" err="1" smtClean="0"/>
              <a:t>branch</a:t>
            </a:r>
            <a:r>
              <a:rPr lang="nn-NO" dirty="0" smtClean="0"/>
              <a:t> er lik.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smtClean="0"/>
              <a:t>Trykk Push.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smtClean="0"/>
              <a:t>Dette </a:t>
            </a:r>
            <a:r>
              <a:rPr lang="nn-NO" dirty="0" err="1" smtClean="0"/>
              <a:t>tilsvarar</a:t>
            </a:r>
            <a:r>
              <a:rPr lang="nn-NO" dirty="0" smtClean="0"/>
              <a:t> SVN </a:t>
            </a:r>
            <a:r>
              <a:rPr lang="nn-NO" dirty="0" err="1" smtClean="0"/>
              <a:t>commit</a:t>
            </a:r>
            <a:r>
              <a:rPr lang="nn-NO" dirty="0" smtClean="0"/>
              <a:t>, og er einaste operasjon der du kan skapa problem for andre.</a:t>
            </a:r>
          </a:p>
          <a:p>
            <a:pPr marL="514350" indent="-514350">
              <a:buFont typeface="+mj-lt"/>
              <a:buAutoNum type="arabicPeriod"/>
            </a:pPr>
            <a:endParaRPr lang="nn-NO" dirty="0" smtClean="0"/>
          </a:p>
          <a:p>
            <a:pPr marL="514350" indent="-514350">
              <a:buFont typeface="+mj-lt"/>
              <a:buAutoNum type="arabicPeriod"/>
            </a:pPr>
            <a:endParaRPr lang="nn-NO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723" y="2132856"/>
            <a:ext cx="4480198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5243718" y="2427442"/>
            <a:ext cx="1056474" cy="360040"/>
          </a:xfrm>
          <a:prstGeom prst="ellipse">
            <a:avLst/>
          </a:prstGeom>
          <a:noFill/>
          <a:ln w="38100">
            <a:solidFill>
              <a:srgbClr val="21F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8" name="Oval 7"/>
          <p:cNvSpPr/>
          <p:nvPr/>
        </p:nvSpPr>
        <p:spPr>
          <a:xfrm>
            <a:off x="7020272" y="2427442"/>
            <a:ext cx="1056474" cy="360040"/>
          </a:xfrm>
          <a:prstGeom prst="ellipse">
            <a:avLst/>
          </a:prstGeom>
          <a:noFill/>
          <a:ln w="38100">
            <a:solidFill>
              <a:srgbClr val="21F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9" name="TextBox 8"/>
          <p:cNvSpPr txBox="1"/>
          <p:nvPr/>
        </p:nvSpPr>
        <p:spPr>
          <a:xfrm>
            <a:off x="6236211" y="1541974"/>
            <a:ext cx="127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dirty="0" smtClean="0"/>
              <a:t>Sjekk at like</a:t>
            </a:r>
            <a:endParaRPr lang="nn-NO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084168" y="1911306"/>
            <a:ext cx="360040" cy="5161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236296" y="1916832"/>
            <a:ext cx="72008" cy="5161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585258" y="4850125"/>
            <a:ext cx="929081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935319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453</Words>
  <Application>Microsoft Office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Git for smarties</vt:lpstr>
      <vt:lpstr>Arbeidsflyt</vt:lpstr>
      <vt:lpstr>Kloning av repository</vt:lpstr>
      <vt:lpstr>Laging av branch</vt:lpstr>
      <vt:lpstr>Commit</vt:lpstr>
      <vt:lpstr>4.1 Skifting av branch</vt:lpstr>
      <vt:lpstr>4.2 Pull frå sentral master</vt:lpstr>
      <vt:lpstr>4.3 Merge din branch inn på master</vt:lpstr>
      <vt:lpstr>4.4 Push til sentral master</vt:lpstr>
      <vt:lpstr>4.5 Slett branch</vt:lpstr>
      <vt:lpstr>Annan funksjonalitet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for smarties</dc:title>
  <dc:creator>hauge</dc:creator>
  <cp:lastModifiedBy>hauge</cp:lastModifiedBy>
  <cp:revision>6</cp:revision>
  <dcterms:created xsi:type="dcterms:W3CDTF">2013-04-12T08:13:06Z</dcterms:created>
  <dcterms:modified xsi:type="dcterms:W3CDTF">2013-04-12T09:49:02Z</dcterms:modified>
</cp:coreProperties>
</file>