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2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2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5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3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03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66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BA82-670A-43FB-AA21-E11894A2A3A4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37F5-02F4-4420-92F7-9B728C372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42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2619" y="1914211"/>
            <a:ext cx="1527023" cy="5494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Pre-Smoother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add. Schwarz</a:t>
            </a:r>
            <a:endParaRPr lang="de-DE" sz="14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22166" y="1172651"/>
            <a:ext cx="1191036" cy="565626"/>
            <a:chOff x="3429090" y="537384"/>
            <a:chExt cx="1191036" cy="565626"/>
          </a:xfrm>
        </p:grpSpPr>
        <p:sp>
          <p:nvSpPr>
            <p:cNvPr id="6" name="Pentagon 5"/>
            <p:cNvSpPr/>
            <p:nvPr/>
          </p:nvSpPr>
          <p:spPr>
            <a:xfrm rot="5400000">
              <a:off x="3741795" y="224679"/>
              <a:ext cx="565626" cy="1191036"/>
            </a:xfrm>
            <a:prstGeom prst="homePlate">
              <a:avLst>
                <a:gd name="adj" fmla="val 323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315" y="701676"/>
              <a:ext cx="464457" cy="235276"/>
            </a:xfrm>
            <a:prstGeom prst="rect">
              <a:avLst/>
            </a:prstGeom>
            <a:ln w="19050">
              <a:noFill/>
            </a:ln>
          </p:spPr>
        </p:pic>
      </p:grpSp>
      <p:sp>
        <p:nvSpPr>
          <p:cNvPr id="8" name="Rounded Rectangle 7"/>
          <p:cNvSpPr/>
          <p:nvPr/>
        </p:nvSpPr>
        <p:spPr>
          <a:xfrm>
            <a:off x="5227027" y="4172255"/>
            <a:ext cx="1595364" cy="5494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Post-Smoother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add. Schwarz</a:t>
            </a:r>
            <a:endParaRPr lang="de-DE" sz="14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9" name="Straight Connector 8"/>
          <p:cNvCxnSpPr>
            <a:endCxn id="14" idx="1"/>
          </p:cNvCxnSpPr>
          <p:nvPr/>
        </p:nvCxnSpPr>
        <p:spPr>
          <a:xfrm>
            <a:off x="6017685" y="3259822"/>
            <a:ext cx="1654444" cy="45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89341" y="3446144"/>
            <a:ext cx="1456685" cy="3621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Prolongation</a:t>
            </a:r>
            <a:endParaRPr lang="de-DE" sz="14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1042" y="2756869"/>
            <a:ext cx="1456685" cy="3621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Restriction</a:t>
            </a:r>
            <a:endParaRPr lang="de-DE" sz="14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46398" y="2966170"/>
            <a:ext cx="2379928" cy="1127637"/>
            <a:chOff x="5450422" y="2524847"/>
            <a:chExt cx="2379928" cy="1127637"/>
          </a:xfrm>
        </p:grpSpPr>
        <p:sp>
          <p:nvSpPr>
            <p:cNvPr id="13" name="TextBox 12"/>
            <p:cNvSpPr txBox="1"/>
            <p:nvPr/>
          </p:nvSpPr>
          <p:spPr>
            <a:xfrm>
              <a:off x="5898221" y="2973485"/>
              <a:ext cx="5451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n</a:t>
              </a:r>
              <a:endPara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>
              <a:off x="5676153" y="2620169"/>
              <a:ext cx="548657" cy="39757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</a:t>
              </a:r>
            </a:p>
          </p:txBody>
        </p:sp>
        <p:cxnSp>
          <p:nvCxnSpPr>
            <p:cNvPr id="15" name="Straight Connector 14"/>
            <p:cNvCxnSpPr>
              <a:stCxn id="14" idx="2"/>
              <a:endCxn id="17" idx="0"/>
            </p:cNvCxnSpPr>
            <p:nvPr/>
          </p:nvCxnSpPr>
          <p:spPr>
            <a:xfrm>
              <a:off x="5950482" y="3017740"/>
              <a:ext cx="0" cy="24348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83915" y="2524847"/>
              <a:ext cx="5451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y</a:t>
              </a:r>
              <a:endPara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450422" y="3261222"/>
              <a:ext cx="1000120" cy="39126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K-cycle</a:t>
              </a:r>
              <a:endParaRPr lang="de-DE" sz="14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633803" y="2688314"/>
              <a:ext cx="1196547" cy="26037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direct </a:t>
              </a:r>
              <a:r>
                <a:rPr lang="de-DE" sz="1400" dirty="0" smtClean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solver</a:t>
              </a:r>
              <a:endParaRPr lang="de-DE" sz="14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cxnSp>
        <p:nvCxnSpPr>
          <p:cNvPr id="19" name="Straight Connector 18"/>
          <p:cNvCxnSpPr>
            <a:stCxn id="6" idx="3"/>
            <a:endCxn id="4" idx="0"/>
          </p:cNvCxnSpPr>
          <p:nvPr/>
        </p:nvCxnSpPr>
        <p:spPr>
          <a:xfrm flipH="1">
            <a:off x="6016131" y="1738277"/>
            <a:ext cx="1553" cy="17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11" idx="0"/>
          </p:cNvCxnSpPr>
          <p:nvPr/>
        </p:nvCxnSpPr>
        <p:spPr>
          <a:xfrm flipH="1">
            <a:off x="6009385" y="2463643"/>
            <a:ext cx="6746" cy="2932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10" idx="0"/>
          </p:cNvCxnSpPr>
          <p:nvPr/>
        </p:nvCxnSpPr>
        <p:spPr>
          <a:xfrm>
            <a:off x="6009385" y="3119038"/>
            <a:ext cx="8299" cy="32710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  <a:endCxn id="8" idx="0"/>
          </p:cNvCxnSpPr>
          <p:nvPr/>
        </p:nvCxnSpPr>
        <p:spPr>
          <a:xfrm>
            <a:off x="6017684" y="3808313"/>
            <a:ext cx="7025" cy="36394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368254" y="2060610"/>
            <a:ext cx="1156408" cy="2581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block </a:t>
            </a:r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solver</a:t>
            </a:r>
            <a:endParaRPr lang="de-DE" sz="14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25" name="Straight Connector 24"/>
          <p:cNvCxnSpPr>
            <a:stCxn id="14" idx="3"/>
            <a:endCxn id="18" idx="1"/>
          </p:cNvCxnSpPr>
          <p:nvPr/>
        </p:nvCxnSpPr>
        <p:spPr>
          <a:xfrm flipV="1">
            <a:off x="8220786" y="3259822"/>
            <a:ext cx="408993" cy="45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</p:cNvCxnSpPr>
          <p:nvPr/>
        </p:nvCxnSpPr>
        <p:spPr>
          <a:xfrm>
            <a:off x="6822391" y="4446971"/>
            <a:ext cx="528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23" idx="1"/>
          </p:cNvCxnSpPr>
          <p:nvPr/>
        </p:nvCxnSpPr>
        <p:spPr>
          <a:xfrm>
            <a:off x="6779642" y="2188927"/>
            <a:ext cx="588612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2776224" y="2226237"/>
            <a:ext cx="527538" cy="390789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</a:t>
            </a:r>
            <a:endParaRPr lang="de-DE" sz="16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29" name="Elbow Connector 28"/>
          <p:cNvCxnSpPr>
            <a:stCxn id="8" idx="2"/>
            <a:endCxn id="28" idx="2"/>
          </p:cNvCxnSpPr>
          <p:nvPr/>
        </p:nvCxnSpPr>
        <p:spPr>
          <a:xfrm rot="5400000" flipH="1">
            <a:off x="3480020" y="2176999"/>
            <a:ext cx="2104661" cy="2984716"/>
          </a:xfrm>
          <a:prstGeom prst="bentConnector3">
            <a:avLst>
              <a:gd name="adj1" fmla="val -250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0"/>
            <a:endCxn id="37" idx="1"/>
          </p:cNvCxnSpPr>
          <p:nvPr/>
        </p:nvCxnSpPr>
        <p:spPr>
          <a:xfrm rot="5400000" flipH="1" flipV="1">
            <a:off x="3276015" y="1543717"/>
            <a:ext cx="446499" cy="9185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12713" y="2226237"/>
            <a:ext cx="558014" cy="3907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Exit</a:t>
            </a:r>
            <a:endParaRPr lang="de-DE" sz="14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2" name="Straight Connector 31"/>
          <p:cNvCxnSpPr>
            <a:stCxn id="28" idx="1"/>
            <a:endCxn id="31" idx="3"/>
          </p:cNvCxnSpPr>
          <p:nvPr/>
        </p:nvCxnSpPr>
        <p:spPr>
          <a:xfrm flipH="1">
            <a:off x="2570727" y="2421632"/>
            <a:ext cx="205497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35548" y="2143524"/>
            <a:ext cx="5451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y</a:t>
            </a:r>
            <a:endParaRPr lang="de-DE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033" y="2001322"/>
            <a:ext cx="5451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</a:t>
            </a:r>
            <a:endParaRPr lang="de-DE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69" y="4746710"/>
            <a:ext cx="2142057" cy="1779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69" y="5004783"/>
            <a:ext cx="2506362" cy="19748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958535" y="1655565"/>
            <a:ext cx="461219" cy="2483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++</a:t>
            </a:r>
            <a:endParaRPr lang="de-DE" sz="14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4419754" y="1779738"/>
            <a:ext cx="157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482480" y="2565403"/>
            <a:ext cx="2570179" cy="2409244"/>
            <a:chOff x="1990564" y="1930136"/>
            <a:chExt cx="2570179" cy="2409244"/>
          </a:xfrm>
        </p:grpSpPr>
        <p:sp>
          <p:nvSpPr>
            <p:cNvPr id="40" name="Flowchart: Connector 39"/>
            <p:cNvSpPr/>
            <p:nvPr/>
          </p:nvSpPr>
          <p:spPr>
            <a:xfrm>
              <a:off x="4497819" y="1930136"/>
              <a:ext cx="55900" cy="559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4504843" y="3327068"/>
              <a:ext cx="55900" cy="559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504843" y="4283480"/>
              <a:ext cx="55900" cy="559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990564" y="1958086"/>
              <a:ext cx="2570179" cy="2353344"/>
              <a:chOff x="1990564" y="1958086"/>
              <a:chExt cx="2570179" cy="2353344"/>
            </a:xfrm>
          </p:grpSpPr>
          <p:cxnSp>
            <p:nvCxnSpPr>
              <p:cNvPr id="44" name="Elbow Connector 43"/>
              <p:cNvCxnSpPr/>
              <p:nvPr/>
            </p:nvCxnSpPr>
            <p:spPr>
              <a:xfrm rot="10800000">
                <a:off x="2606913" y="2829729"/>
                <a:ext cx="1925880" cy="525288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40" idx="2"/>
              </p:cNvCxnSpPr>
              <p:nvPr/>
            </p:nvCxnSpPr>
            <p:spPr>
              <a:xfrm rot="10800000" flipV="1">
                <a:off x="2606913" y="1958086"/>
                <a:ext cx="1890906" cy="309724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>
                <a:stCxn id="42" idx="6"/>
              </p:cNvCxnSpPr>
              <p:nvPr/>
            </p:nvCxnSpPr>
            <p:spPr>
              <a:xfrm flipH="1" flipV="1">
                <a:off x="2606913" y="2829730"/>
                <a:ext cx="1953830" cy="1481700"/>
              </a:xfrm>
              <a:prstGeom prst="bentConnector3">
                <a:avLst>
                  <a:gd name="adj1" fmla="val 99841"/>
                </a:avLst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990564" y="2293412"/>
                <a:ext cx="1232696" cy="5174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Residual </a:t>
                </a:r>
                <a:r>
                  <a:rPr lang="de-DE" sz="1400" dirty="0" smtClean="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Minimization</a:t>
                </a:r>
                <a:endParaRPr lang="de-DE" sz="1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p:grpSp>
      </p:grpSp>
      <p:sp>
        <p:nvSpPr>
          <p:cNvPr id="50" name="Flowchart: Connector 49"/>
          <p:cNvSpPr/>
          <p:nvPr/>
        </p:nvSpPr>
        <p:spPr>
          <a:xfrm>
            <a:off x="5987352" y="3232328"/>
            <a:ext cx="55900" cy="5590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ounded Rectangle 52"/>
          <p:cNvSpPr/>
          <p:nvPr/>
        </p:nvSpPr>
        <p:spPr>
          <a:xfrm>
            <a:off x="7370208" y="4319390"/>
            <a:ext cx="1156408" cy="2581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block </a:t>
            </a:r>
            <a:r>
              <a:rPr lang="de-DE" sz="1400" dirty="0" smtClean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solver</a:t>
            </a:r>
            <a:endParaRPr lang="de-DE" sz="14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7364"/>
  <p:tag name="ORIGINALWIDTH" val="1317,585"/>
  <p:tag name="LATEXADDIN" val="\documentclass{article}&#10;\usepackage{amsmath}&#10;\usepackage{amsfonts}&#10;\usepackage{cmbright}&#10;\usepackage{stmaryrd}&#10;\usepackage{amssymb}&#10;\usepackage{color}&#10;\pagestyle{empty}&#10;\begin{document}&#10;&#10;&#10;a: system size $N_l &lt; N_{min}$&#10;&#10;&#10;\end{document}"/>
  <p:tag name="IGUANATEXSIZE" val="16"/>
  <p:tag name="IGUANATEXCURSOR" val="1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4848"/>
  <p:tag name="ORIGINALWIDTH" val="1541,807"/>
  <p:tag name="LATEXADDIN" val="\documentclass{article}&#10;\usepackage{amsmath}&#10;\usepackage{amsfonts}&#10;\usepackage{cmbright}&#10;\usepackage{stmaryrd}&#10;\usepackage{amssymb}&#10;\usepackage{color}&#10;\pagestyle{empty}&#10;\begin{document}&#10;&#10;&#10;b: $i&gt;=i_{max}$ and $|\vec r|_2&lt;\epsilon|\vec r_0|_2$&#10;&#10;&#10;\end{document}"/>
  <p:tag name="IGUANATEXSIZE" val="16"/>
  <p:tag name="IGUANATEXCURSOR" val="2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,7319"/>
  <p:tag name="ORIGINALWIDTH" val="285,7143"/>
  <p:tag name="LATEXADDIN" val="\documentclass{article}&#10;\usepackage{amsmath}&#10;\usepackage{amsfonts}&#10;%\usepackage{cmbright}&#10;\usepackage{stmaryrd}&#10;\usepackage{amssymb}&#10;\usepackage{color}&#10;\pagestyle{empty}&#10;\begin{document}&#10;&#10;&#10;$\vec U_0, \vec B$&#10;&#10;&#10;\end{document}"/>
  <p:tag name="IGUANATEXSIZE" val="16"/>
  <p:tag name="IGUANATEXCURSOR" val="2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Weber</dc:creator>
  <cp:lastModifiedBy>Jens Weber</cp:lastModifiedBy>
  <cp:revision>2</cp:revision>
  <dcterms:created xsi:type="dcterms:W3CDTF">2021-05-07T15:39:53Z</dcterms:created>
  <dcterms:modified xsi:type="dcterms:W3CDTF">2021-05-07T15:44:09Z</dcterms:modified>
</cp:coreProperties>
</file>