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E9E4-BE85-424F-BCFE-7B6922E45A7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C13-2C77-44C5-8031-16D274B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7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E9E4-BE85-424F-BCFE-7B6922E45A7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C13-2C77-44C5-8031-16D274B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5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E9E4-BE85-424F-BCFE-7B6922E45A7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C13-2C77-44C5-8031-16D274B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4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E9E4-BE85-424F-BCFE-7B6922E45A7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C13-2C77-44C5-8031-16D274B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7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E9E4-BE85-424F-BCFE-7B6922E45A7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C13-2C77-44C5-8031-16D274B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6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E9E4-BE85-424F-BCFE-7B6922E45A7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C13-2C77-44C5-8031-16D274B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7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E9E4-BE85-424F-BCFE-7B6922E45A7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C13-2C77-44C5-8031-16D274B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3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E9E4-BE85-424F-BCFE-7B6922E45A7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C13-2C77-44C5-8031-16D274B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E9E4-BE85-424F-BCFE-7B6922E45A7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C13-2C77-44C5-8031-16D274B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1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E9E4-BE85-424F-BCFE-7B6922E45A7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C13-2C77-44C5-8031-16D274B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5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E9E4-BE85-424F-BCFE-7B6922E45A7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C13-2C77-44C5-8031-16D274B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1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E9E4-BE85-424F-BCFE-7B6922E45A7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AC13-2C77-44C5-8031-16D274B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2987824" y="2348880"/>
            <a:ext cx="2520280" cy="3528392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347864" y="4396012"/>
            <a:ext cx="1872208" cy="1188000"/>
            <a:chOff x="3347864" y="4396013"/>
            <a:chExt cx="1872208" cy="1337243"/>
          </a:xfrm>
        </p:grpSpPr>
        <p:sp>
          <p:nvSpPr>
            <p:cNvPr id="8" name="Oval 7"/>
            <p:cNvSpPr/>
            <p:nvPr/>
          </p:nvSpPr>
          <p:spPr>
            <a:xfrm>
              <a:off x="3491880" y="5136713"/>
              <a:ext cx="1512168" cy="5965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47864" y="5098091"/>
              <a:ext cx="1872208" cy="347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491880" y="4396013"/>
              <a:ext cx="1512168" cy="5965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2"/>
            </p:cNvCxnSpPr>
            <p:nvPr/>
          </p:nvCxnSpPr>
          <p:spPr>
            <a:xfrm>
              <a:off x="3491880" y="4694284"/>
              <a:ext cx="0" cy="740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04048" y="4694284"/>
              <a:ext cx="0" cy="740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3491880" y="2601008"/>
            <a:ext cx="151216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99791" y="1317124"/>
            <a:ext cx="30960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28184" y="2573361"/>
            <a:ext cx="151216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848040" y="3780000"/>
            <a:ext cx="1152128" cy="900000"/>
            <a:chOff x="6660232" y="3781397"/>
            <a:chExt cx="1872208" cy="1049211"/>
          </a:xfrm>
        </p:grpSpPr>
        <p:sp>
          <p:nvSpPr>
            <p:cNvPr id="21" name="Oval 20"/>
            <p:cNvSpPr/>
            <p:nvPr/>
          </p:nvSpPr>
          <p:spPr>
            <a:xfrm>
              <a:off x="6804248" y="4362556"/>
              <a:ext cx="1512168" cy="4680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60232" y="4249449"/>
              <a:ext cx="1872208" cy="347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804248" y="3781397"/>
              <a:ext cx="1512168" cy="4680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2"/>
            </p:cNvCxnSpPr>
            <p:nvPr/>
          </p:nvCxnSpPr>
          <p:spPr>
            <a:xfrm>
              <a:off x="6804248" y="4015423"/>
              <a:ext cx="0" cy="5811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316416" y="4015423"/>
              <a:ext cx="0" cy="5811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 flipH="1" flipV="1">
            <a:off x="7236296" y="3525463"/>
            <a:ext cx="144016" cy="15240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86277" y="5157192"/>
            <a:ext cx="5139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772575" y="5517232"/>
            <a:ext cx="52761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06736" y="2001796"/>
            <a:ext cx="806285" cy="2997152"/>
          </a:xfrm>
          <a:custGeom>
            <a:avLst/>
            <a:gdLst>
              <a:gd name="connsiteX0" fmla="*/ 292648 w 786918"/>
              <a:gd name="connsiteY0" fmla="*/ 0 h 1977081"/>
              <a:gd name="connsiteX1" fmla="*/ 20799 w 786918"/>
              <a:gd name="connsiteY1" fmla="*/ 873211 h 1977081"/>
              <a:gd name="connsiteX2" fmla="*/ 786918 w 786918"/>
              <a:gd name="connsiteY2" fmla="*/ 1977081 h 1977081"/>
              <a:gd name="connsiteX0" fmla="*/ 444465 w 772390"/>
              <a:gd name="connsiteY0" fmla="*/ 0 h 2051221"/>
              <a:gd name="connsiteX1" fmla="*/ 6271 w 772390"/>
              <a:gd name="connsiteY1" fmla="*/ 947351 h 2051221"/>
              <a:gd name="connsiteX2" fmla="*/ 772390 w 772390"/>
              <a:gd name="connsiteY2" fmla="*/ 2051221 h 2051221"/>
              <a:gd name="connsiteX0" fmla="*/ 368919 w 696844"/>
              <a:gd name="connsiteY0" fmla="*/ 0 h 2051221"/>
              <a:gd name="connsiteX1" fmla="*/ 7957 w 696844"/>
              <a:gd name="connsiteY1" fmla="*/ 1136821 h 2051221"/>
              <a:gd name="connsiteX2" fmla="*/ 696844 w 696844"/>
              <a:gd name="connsiteY2" fmla="*/ 2051221 h 2051221"/>
              <a:gd name="connsiteX0" fmla="*/ 368919 w 787801"/>
              <a:gd name="connsiteY0" fmla="*/ 0 h 2997152"/>
              <a:gd name="connsiteX1" fmla="*/ 7957 w 787801"/>
              <a:gd name="connsiteY1" fmla="*/ 1136821 h 2997152"/>
              <a:gd name="connsiteX2" fmla="*/ 787801 w 787801"/>
              <a:gd name="connsiteY2" fmla="*/ 2997152 h 2997152"/>
              <a:gd name="connsiteX0" fmla="*/ 162591 w 581473"/>
              <a:gd name="connsiteY0" fmla="*/ 0 h 2997152"/>
              <a:gd name="connsiteX1" fmla="*/ 29022 w 581473"/>
              <a:gd name="connsiteY1" fmla="*/ 1735911 h 2997152"/>
              <a:gd name="connsiteX2" fmla="*/ 581473 w 581473"/>
              <a:gd name="connsiteY2" fmla="*/ 2997152 h 299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473" h="2997152">
                <a:moveTo>
                  <a:pt x="162591" y="0"/>
                </a:moveTo>
                <a:cubicBezTo>
                  <a:pt x="-14523" y="271849"/>
                  <a:pt x="-25632" y="1394041"/>
                  <a:pt x="29022" y="1735911"/>
                </a:cubicBezTo>
                <a:cubicBezTo>
                  <a:pt x="83676" y="2077781"/>
                  <a:pt x="239602" y="2609973"/>
                  <a:pt x="581473" y="2997152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211960" y="2001794"/>
            <a:ext cx="0" cy="5040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86277" y="5877272"/>
            <a:ext cx="51391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833073" y="3636000"/>
            <a:ext cx="1152128" cy="900000"/>
            <a:chOff x="6660232" y="3781397"/>
            <a:chExt cx="1872208" cy="1049211"/>
          </a:xfrm>
        </p:grpSpPr>
        <p:sp>
          <p:nvSpPr>
            <p:cNvPr id="54" name="Oval 53"/>
            <p:cNvSpPr/>
            <p:nvPr/>
          </p:nvSpPr>
          <p:spPr>
            <a:xfrm>
              <a:off x="6804248" y="4362556"/>
              <a:ext cx="1512168" cy="4680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60232" y="4249449"/>
              <a:ext cx="1872208" cy="347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804248" y="3781397"/>
              <a:ext cx="1512168" cy="4680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2"/>
            </p:cNvCxnSpPr>
            <p:nvPr/>
          </p:nvCxnSpPr>
          <p:spPr>
            <a:xfrm>
              <a:off x="6804248" y="4015423"/>
              <a:ext cx="0" cy="5811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316416" y="4015423"/>
              <a:ext cx="0" cy="5811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Freeform 60"/>
          <p:cNvSpPr/>
          <p:nvPr/>
        </p:nvSpPr>
        <p:spPr>
          <a:xfrm>
            <a:off x="1386980" y="1944130"/>
            <a:ext cx="1018469" cy="1628886"/>
          </a:xfrm>
          <a:custGeom>
            <a:avLst/>
            <a:gdLst>
              <a:gd name="connsiteX0" fmla="*/ 3339 w 884788"/>
              <a:gd name="connsiteY0" fmla="*/ 1466335 h 1466335"/>
              <a:gd name="connsiteX1" fmla="*/ 135144 w 884788"/>
              <a:gd name="connsiteY1" fmla="*/ 675502 h 1466335"/>
              <a:gd name="connsiteX2" fmla="*/ 884788 w 884788"/>
              <a:gd name="connsiteY2" fmla="*/ 0 h 146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788" h="1466335">
                <a:moveTo>
                  <a:pt x="3339" y="1466335"/>
                </a:moveTo>
                <a:cubicBezTo>
                  <a:pt x="-4213" y="1193113"/>
                  <a:pt x="-11764" y="919891"/>
                  <a:pt x="135144" y="675502"/>
                </a:cubicBezTo>
                <a:cubicBezTo>
                  <a:pt x="282052" y="431113"/>
                  <a:pt x="583420" y="215556"/>
                  <a:pt x="884788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479251" y="3603356"/>
            <a:ext cx="93108" cy="844658"/>
          </a:xfrm>
          <a:custGeom>
            <a:avLst/>
            <a:gdLst>
              <a:gd name="connsiteX0" fmla="*/ 93108 w 93108"/>
              <a:gd name="connsiteY0" fmla="*/ 844658 h 844658"/>
              <a:gd name="connsiteX1" fmla="*/ 118 w 93108"/>
              <a:gd name="connsiteY1" fmla="*/ 418454 h 844658"/>
              <a:gd name="connsiteX2" fmla="*/ 77610 w 93108"/>
              <a:gd name="connsiteY2" fmla="*/ 0 h 84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08" h="844658">
                <a:moveTo>
                  <a:pt x="93108" y="844658"/>
                </a:moveTo>
                <a:cubicBezTo>
                  <a:pt x="47904" y="701944"/>
                  <a:pt x="2701" y="559230"/>
                  <a:pt x="118" y="418454"/>
                </a:cubicBezTo>
                <a:cubicBezTo>
                  <a:pt x="-2465" y="277678"/>
                  <a:pt x="37572" y="138839"/>
                  <a:pt x="77610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rot="10800000">
            <a:off x="4910940" y="3615160"/>
            <a:ext cx="93108" cy="844658"/>
          </a:xfrm>
          <a:custGeom>
            <a:avLst/>
            <a:gdLst>
              <a:gd name="connsiteX0" fmla="*/ 93108 w 93108"/>
              <a:gd name="connsiteY0" fmla="*/ 844658 h 844658"/>
              <a:gd name="connsiteX1" fmla="*/ 118 w 93108"/>
              <a:gd name="connsiteY1" fmla="*/ 418454 h 844658"/>
              <a:gd name="connsiteX2" fmla="*/ 77610 w 93108"/>
              <a:gd name="connsiteY2" fmla="*/ 0 h 84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08" h="844658">
                <a:moveTo>
                  <a:pt x="93108" y="844658"/>
                </a:moveTo>
                <a:cubicBezTo>
                  <a:pt x="47904" y="701944"/>
                  <a:pt x="2701" y="559230"/>
                  <a:pt x="118" y="418454"/>
                </a:cubicBezTo>
                <a:cubicBezTo>
                  <a:pt x="-2465" y="277678"/>
                  <a:pt x="37572" y="138839"/>
                  <a:pt x="7761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323668" y="3580108"/>
            <a:ext cx="914400" cy="1193370"/>
          </a:xfrm>
          <a:custGeom>
            <a:avLst/>
            <a:gdLst>
              <a:gd name="connsiteX0" fmla="*/ 0 w 914400"/>
              <a:gd name="connsiteY0" fmla="*/ 1193370 h 1193370"/>
              <a:gd name="connsiteX1" fmla="*/ 364210 w 914400"/>
              <a:gd name="connsiteY1" fmla="*/ 449451 h 1193370"/>
              <a:gd name="connsiteX2" fmla="*/ 914400 w 914400"/>
              <a:gd name="connsiteY2" fmla="*/ 0 h 11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193370">
                <a:moveTo>
                  <a:pt x="0" y="1193370"/>
                </a:moveTo>
                <a:cubicBezTo>
                  <a:pt x="105905" y="920858"/>
                  <a:pt x="211810" y="648346"/>
                  <a:pt x="364210" y="449451"/>
                </a:cubicBezTo>
                <a:cubicBezTo>
                  <a:pt x="516610" y="250556"/>
                  <a:pt x="796871" y="34871"/>
                  <a:pt x="914400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641383" y="1968285"/>
            <a:ext cx="1278610" cy="472698"/>
          </a:xfrm>
          <a:custGeom>
            <a:avLst/>
            <a:gdLst>
              <a:gd name="connsiteX0" fmla="*/ 0 w 1278610"/>
              <a:gd name="connsiteY0" fmla="*/ 0 h 472698"/>
              <a:gd name="connsiteX1" fmla="*/ 860156 w 1278610"/>
              <a:gd name="connsiteY1" fmla="*/ 232474 h 472698"/>
              <a:gd name="connsiteX2" fmla="*/ 1278610 w 1278610"/>
              <a:gd name="connsiteY2" fmla="*/ 472698 h 47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8610" h="472698">
                <a:moveTo>
                  <a:pt x="0" y="0"/>
                </a:moveTo>
                <a:cubicBezTo>
                  <a:pt x="323527" y="76845"/>
                  <a:pt x="647054" y="153691"/>
                  <a:pt x="860156" y="232474"/>
                </a:cubicBezTo>
                <a:cubicBezTo>
                  <a:pt x="1073258" y="311257"/>
                  <a:pt x="1175934" y="391977"/>
                  <a:pt x="1278610" y="472698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ysDot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Fluid Dynamics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Kummer</dc:creator>
  <cp:lastModifiedBy>Florian Kummer</cp:lastModifiedBy>
  <cp:revision>7</cp:revision>
  <cp:lastPrinted>2017-08-30T05:58:25Z</cp:lastPrinted>
  <dcterms:created xsi:type="dcterms:W3CDTF">2017-08-29T15:15:53Z</dcterms:created>
  <dcterms:modified xsi:type="dcterms:W3CDTF">2017-08-30T06:02:48Z</dcterms:modified>
</cp:coreProperties>
</file>