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6911-742E-465C-ABFD-82CB36AE2AA9}" type="datetimeFigureOut">
              <a:rPr lang="de-DE" smtClean="0"/>
              <a:t>15.04.2010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6C66-9097-4347-9A2F-F57A9D09616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6911-742E-465C-ABFD-82CB36AE2AA9}" type="datetimeFigureOut">
              <a:rPr lang="de-DE" smtClean="0"/>
              <a:t>15.04.2010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6C66-9097-4347-9A2F-F57A9D09616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6911-742E-465C-ABFD-82CB36AE2AA9}" type="datetimeFigureOut">
              <a:rPr lang="de-DE" smtClean="0"/>
              <a:t>15.04.2010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6C66-9097-4347-9A2F-F57A9D09616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6911-742E-465C-ABFD-82CB36AE2AA9}" type="datetimeFigureOut">
              <a:rPr lang="de-DE" smtClean="0"/>
              <a:t>15.04.2010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6C66-9097-4347-9A2F-F57A9D09616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6911-742E-465C-ABFD-82CB36AE2AA9}" type="datetimeFigureOut">
              <a:rPr lang="de-DE" smtClean="0"/>
              <a:t>15.04.2010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6C66-9097-4347-9A2F-F57A9D09616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6911-742E-465C-ABFD-82CB36AE2AA9}" type="datetimeFigureOut">
              <a:rPr lang="de-DE" smtClean="0"/>
              <a:t>15.04.2010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6C66-9097-4347-9A2F-F57A9D09616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6911-742E-465C-ABFD-82CB36AE2AA9}" type="datetimeFigureOut">
              <a:rPr lang="de-DE" smtClean="0"/>
              <a:t>15.04.2010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6C66-9097-4347-9A2F-F57A9D09616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6911-742E-465C-ABFD-82CB36AE2AA9}" type="datetimeFigureOut">
              <a:rPr lang="de-DE" smtClean="0"/>
              <a:t>15.04.2010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6C66-9097-4347-9A2F-F57A9D09616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6911-742E-465C-ABFD-82CB36AE2AA9}" type="datetimeFigureOut">
              <a:rPr lang="de-DE" smtClean="0"/>
              <a:t>15.04.2010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6C66-9097-4347-9A2F-F57A9D09616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6911-742E-465C-ABFD-82CB36AE2AA9}" type="datetimeFigureOut">
              <a:rPr lang="de-DE" smtClean="0"/>
              <a:t>15.04.2010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6C66-9097-4347-9A2F-F57A9D09616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6911-742E-465C-ABFD-82CB36AE2AA9}" type="datetimeFigureOut">
              <a:rPr lang="de-DE" smtClean="0"/>
              <a:t>15.04.2010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6C66-9097-4347-9A2F-F57A9D09616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26911-742E-465C-ABFD-82CB36AE2AA9}" type="datetimeFigureOut">
              <a:rPr lang="de-DE" smtClean="0"/>
              <a:t>15.04.2010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6C66-9097-4347-9A2F-F57A9D096165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00000" y="900000"/>
            <a:ext cx="2520000" cy="108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A </a:t>
            </a:r>
            <a:r>
              <a:rPr lang="de-DE" sz="2000" b="1" dirty="0" err="1" smtClean="0"/>
              <a:t>grid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generated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by</a:t>
            </a:r>
            <a:r>
              <a:rPr lang="de-DE" sz="2000" b="1" dirty="0" smtClean="0"/>
              <a:t> a </a:t>
            </a:r>
            <a:r>
              <a:rPr lang="de-DE" sz="2000" b="1" dirty="0" err="1" smtClean="0"/>
              <a:t>software</a:t>
            </a:r>
            <a:endParaRPr lang="de-DE" sz="2000" b="1" dirty="0"/>
          </a:p>
        </p:txBody>
      </p:sp>
      <p:sp>
        <p:nvSpPr>
          <p:cNvPr id="5" name="Oval 4"/>
          <p:cNvSpPr/>
          <p:nvPr/>
        </p:nvSpPr>
        <p:spPr>
          <a:xfrm>
            <a:off x="5929322" y="900000"/>
            <a:ext cx="2520000" cy="108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A </a:t>
            </a:r>
            <a:r>
              <a:rPr lang="de-DE" sz="2000" b="1" dirty="0" err="1"/>
              <a:t>p</a:t>
            </a:r>
            <a:r>
              <a:rPr lang="de-DE" sz="2000" b="1" dirty="0" err="1" smtClean="0"/>
              <a:t>ostprocessor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software</a:t>
            </a:r>
            <a:endParaRPr lang="de-DE" sz="2000" b="1" dirty="0"/>
          </a:p>
        </p:txBody>
      </p:sp>
      <p:sp>
        <p:nvSpPr>
          <p:cNvPr id="6" name="Oval 5"/>
          <p:cNvSpPr/>
          <p:nvPr/>
        </p:nvSpPr>
        <p:spPr>
          <a:xfrm>
            <a:off x="3600000" y="3600000"/>
            <a:ext cx="2160000" cy="1080000"/>
          </a:xfrm>
          <a:prstGeom prst="ellipse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750" b="1" dirty="0" err="1" smtClean="0"/>
              <a:t>BoSSS</a:t>
            </a:r>
            <a:r>
              <a:rPr lang="de-DE" sz="2750" b="1" dirty="0" smtClean="0"/>
              <a:t> </a:t>
            </a:r>
            <a:r>
              <a:rPr lang="de-DE" sz="2750" b="1" dirty="0" err="1" smtClean="0"/>
              <a:t>database</a:t>
            </a:r>
            <a:endParaRPr lang="de-DE" sz="2750" b="1" dirty="0"/>
          </a:p>
        </p:txBody>
      </p:sp>
      <p:sp>
        <p:nvSpPr>
          <p:cNvPr id="7" name="Rectangle 6"/>
          <p:cNvSpPr/>
          <p:nvPr/>
        </p:nvSpPr>
        <p:spPr>
          <a:xfrm>
            <a:off x="3843570" y="5400000"/>
            <a:ext cx="1800000" cy="90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A </a:t>
            </a:r>
            <a:r>
              <a:rPr lang="de-DE" sz="2000" b="1" dirty="0" err="1" smtClean="0"/>
              <a:t>BoSSS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application</a:t>
            </a:r>
            <a:endParaRPr lang="de-D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980000" y="2340000"/>
            <a:ext cx="1800000" cy="90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err="1" smtClean="0"/>
              <a:t>Imported</a:t>
            </a:r>
            <a:r>
              <a:rPr lang="de-DE" sz="2000" b="1" dirty="0" smtClean="0"/>
              <a:t> via gridtool.exe</a:t>
            </a:r>
            <a:endParaRPr lang="de-DE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5490000" y="2340000"/>
            <a:ext cx="1800000" cy="90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err="1" smtClean="0"/>
              <a:t>Exported</a:t>
            </a:r>
            <a:r>
              <a:rPr lang="de-DE" sz="2000" b="1" dirty="0" smtClean="0"/>
              <a:t> via DBE.exe</a:t>
            </a:r>
            <a:endParaRPr lang="de-DE" sz="2000" b="1" dirty="0"/>
          </a:p>
        </p:txBody>
      </p:sp>
      <p:cxnSp>
        <p:nvCxnSpPr>
          <p:cNvPr id="11" name="Straight Arrow Connector 10"/>
          <p:cNvCxnSpPr>
            <a:stCxn id="4" idx="4"/>
            <a:endCxn id="8" idx="0"/>
          </p:cNvCxnSpPr>
          <p:nvPr/>
        </p:nvCxnSpPr>
        <p:spPr>
          <a:xfrm rot="16200000" flipH="1">
            <a:off x="2340000" y="1800000"/>
            <a:ext cx="360000" cy="720000"/>
          </a:xfrm>
          <a:prstGeom prst="straightConnector1">
            <a:avLst/>
          </a:prstGeom>
          <a:ln w="3175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  <a:endCxn id="5" idx="4"/>
          </p:cNvCxnSpPr>
          <p:nvPr/>
        </p:nvCxnSpPr>
        <p:spPr>
          <a:xfrm rot="5400000" flipH="1" flipV="1">
            <a:off x="6609661" y="1760339"/>
            <a:ext cx="360000" cy="799322"/>
          </a:xfrm>
          <a:prstGeom prst="straightConnector1">
            <a:avLst/>
          </a:prstGeom>
          <a:ln w="3175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6" idx="2"/>
          </p:cNvCxnSpPr>
          <p:nvPr/>
        </p:nvCxnSpPr>
        <p:spPr>
          <a:xfrm rot="16200000" flipH="1">
            <a:off x="2790000" y="3330000"/>
            <a:ext cx="900000" cy="720000"/>
          </a:xfrm>
          <a:prstGeom prst="straightConnector1">
            <a:avLst/>
          </a:prstGeom>
          <a:ln w="3175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9" idx="2"/>
          </p:cNvCxnSpPr>
          <p:nvPr/>
        </p:nvCxnSpPr>
        <p:spPr>
          <a:xfrm flipV="1">
            <a:off x="5760000" y="3240000"/>
            <a:ext cx="630000" cy="900000"/>
          </a:xfrm>
          <a:prstGeom prst="straightConnector1">
            <a:avLst/>
          </a:prstGeom>
          <a:ln w="3175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</p:cNvCxnSpPr>
          <p:nvPr/>
        </p:nvCxnSpPr>
        <p:spPr>
          <a:xfrm rot="16200000" flipH="1">
            <a:off x="3629011" y="4809151"/>
            <a:ext cx="878732" cy="304105"/>
          </a:xfrm>
          <a:prstGeom prst="straightConnector1">
            <a:avLst/>
          </a:prstGeom>
          <a:ln w="3175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5"/>
          </p:cNvCxnSpPr>
          <p:nvPr/>
        </p:nvCxnSpPr>
        <p:spPr>
          <a:xfrm rot="5400000" flipH="1" flipV="1">
            <a:off x="4875596" y="4861186"/>
            <a:ext cx="907426" cy="228731"/>
          </a:xfrm>
          <a:prstGeom prst="straightConnector1">
            <a:avLst/>
          </a:prstGeom>
          <a:ln w="3175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7158" y="5286388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/>
          <p:cNvSpPr/>
          <p:nvPr/>
        </p:nvSpPr>
        <p:spPr>
          <a:xfrm>
            <a:off x="357158" y="5857892"/>
            <a:ext cx="72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57158" y="6500834"/>
            <a:ext cx="785818" cy="1588"/>
          </a:xfrm>
          <a:prstGeom prst="straightConnector1">
            <a:avLst/>
          </a:prstGeom>
          <a:ln w="3175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14414" y="5286388"/>
            <a:ext cx="11430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smtClean="0"/>
              <a:t>Tools</a:t>
            </a:r>
            <a:endParaRPr lang="de-DE" sz="15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14414" y="5857892"/>
            <a:ext cx="1785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smtClean="0"/>
              <a:t>Data </a:t>
            </a:r>
            <a:r>
              <a:rPr lang="de-DE" sz="1500" b="1" dirty="0" err="1" smtClean="0"/>
              <a:t>objects</a:t>
            </a:r>
            <a:r>
              <a:rPr lang="de-DE" sz="1500" b="1" dirty="0" smtClean="0"/>
              <a:t>, </a:t>
            </a:r>
            <a:r>
              <a:rPr lang="de-DE" sz="1500" b="1" dirty="0" err="1" smtClean="0"/>
              <a:t>files</a:t>
            </a:r>
            <a:endParaRPr lang="de-DE" sz="15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14414" y="6320545"/>
            <a:ext cx="11430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smtClean="0"/>
              <a:t>Data </a:t>
            </a:r>
            <a:r>
              <a:rPr lang="de-DE" sz="1500" b="1" dirty="0" err="1" smtClean="0"/>
              <a:t>flow</a:t>
            </a:r>
            <a:endParaRPr lang="de-DE" sz="15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071802" y="21429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Database </a:t>
            </a:r>
            <a:r>
              <a:rPr lang="de-DE" sz="2000" b="1" dirty="0" err="1" smtClean="0"/>
              <a:t>concept</a:t>
            </a:r>
            <a:r>
              <a:rPr lang="de-DE" sz="2000" b="1" dirty="0" smtClean="0"/>
              <a:t> in </a:t>
            </a:r>
            <a:r>
              <a:rPr lang="de-DE" sz="2000" b="1" dirty="0" err="1" smtClean="0"/>
              <a:t>BoSSS</a:t>
            </a:r>
            <a:endParaRPr lang="de-DE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FG Stroemungsdynamik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mousavi</dc:creator>
  <cp:lastModifiedBy>mousavi</cp:lastModifiedBy>
  <cp:revision>111</cp:revision>
  <dcterms:created xsi:type="dcterms:W3CDTF">2010-04-15T14:40:16Z</dcterms:created>
  <dcterms:modified xsi:type="dcterms:W3CDTF">2010-04-16T09:08:26Z</dcterms:modified>
</cp:coreProperties>
</file>