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0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97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2939"/>
            <a:ext cx="7315200" cy="511453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18" y="357838"/>
            <a:ext cx="3435335" cy="285189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Master title style</a:t>
            </a:r>
            <a:br>
              <a:rPr lang="en-US" dirty="0" smtClean="0"/>
            </a:br>
            <a:r>
              <a:rPr lang="en-US" dirty="0" err="1" smtClean="0"/>
              <a:t>dfdfdfdf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6408000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Laversanne</dc:creator>
  <cp:lastModifiedBy>Mathieu Laversanne</cp:lastModifiedBy>
  <cp:revision>15</cp:revision>
  <dcterms:created xsi:type="dcterms:W3CDTF">2017-09-23T14:02:38Z</dcterms:created>
  <dcterms:modified xsi:type="dcterms:W3CDTF">2017-09-24T12:48:46Z</dcterms:modified>
</cp:coreProperties>
</file>