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96B7-DF60-4C6A-BEE6-2FC70B99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F0186-0D5A-4DC7-BA0A-E89E96A36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A960-42F1-45A3-B8F6-12AE7F14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57B8-B573-40CC-895C-476C7B0F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E0FE-24E5-4863-9C14-B7422D0F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AC7B-FE88-4B4B-ACE4-FE222A5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C3243-878C-49E6-9B23-C8230B742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DA9C-6AF2-4A41-9BAE-EE47220A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7941-1886-4C3C-A9BC-E1A1E0B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6EFE-FA58-419B-86CF-4753D016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D0F45-CA13-4AF9-80D4-D487CDFAF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6A25B-81A2-4801-BDC2-C0D004EE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A30C-60A8-42D7-81AA-8699F283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CA47-E580-488B-A72B-4B0A20E0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F206-9487-43FE-A38E-024380BD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7EE3-0BD3-48B1-9175-228B1670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56D4-94B6-4082-BE89-9E615842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7D46-13E5-4BEB-8020-6ABA111F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007D-4582-42E6-B92E-13830767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10FF-D6D3-440C-A069-22EE2D19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819C-E659-4254-AE07-CEED52C4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D9C1B-BFB2-4E27-B8E5-ABD47574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BD5C-1EC3-4794-BDE0-1C023AFD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39873-473F-44B4-B51C-BCCC998C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C25E-34E3-4588-B41C-9CD4942F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B719-EFDB-4C95-B74C-B6051BC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9D5B-2410-4CEE-B955-B9523E841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BF1D-C1D2-4D19-8920-FBDF79CE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CF4B4-D4C9-40FF-ABB3-77054EAF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E70FF-5537-4DB2-B295-D6AEBF9E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DF57A-6F5D-4D98-BCEC-33BE518D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281-8D1A-411D-9136-F4CD42D0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2160-B8AF-465E-AE27-D366FA49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753B5-9F1D-4B8C-8238-417D2AAB2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F0484-8D0E-4408-9C70-AB40C6320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8C323-5B7A-4A93-BAB8-A711E34E0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B82D1-B5AF-4BD3-8E5E-5BD12DD6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FA015-0694-42DC-8255-390FB642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F63C3-E6D0-4D98-B040-947E954D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F423-9320-49C8-9062-82A9CFAD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1E142-7DCD-47F9-B216-6330EB86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BC256-AF02-4FB5-BC68-74497550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64798-1B7E-46CC-91D3-709D0FC9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9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339FB-B2B3-41CD-8A0E-633FB294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7879-4DD7-4329-A3CC-F156C5AD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1697E-4213-4540-9F40-A8714C40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3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CC27-1DC8-4490-9C90-C7D02F6E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E888-7C9B-4736-AC32-8F0D4F27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9BF30-97F3-4CFC-99B3-8130B027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6FF7-ABAD-4AAA-89C4-2B68F0A5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ED6B4-AA56-459A-857F-671ED6C2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DB34-B6D5-4205-BE68-879F5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1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3AC5-D39B-4D7A-8F6E-CFA14155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A7A57-E319-453D-B9B8-C3CF9C409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B2E02-DEED-44A1-8A97-E54CF05A1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B21D-38E2-4EA4-81F2-E673F618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6DD0-1D05-4698-94E3-2DE13780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25F11-0427-4D69-AA79-2B013A77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1A986-BD63-4A6F-9078-8DF6A427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9FD7E-DB11-4C27-BDFD-D62614A4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39B6-8ACB-44F1-BEFD-050D78D2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E920-C1A5-4D39-BC25-9F1AC6CB0D2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4F95-CB3D-4607-BFF3-725A47652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518D-58A2-42FA-84AD-D68A1AD13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0180-054F-40CA-8A5F-774B1443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93E5442-E5B9-4AD9-83A6-3BCD7992E3FF}"/>
              </a:ext>
            </a:extLst>
          </p:cNvPr>
          <p:cNvSpPr/>
          <p:nvPr/>
        </p:nvSpPr>
        <p:spPr>
          <a:xfrm>
            <a:off x="6080290" y="622169"/>
            <a:ext cx="2277356" cy="5373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www.nist.local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228AB3-D6EF-4D2F-974C-0BC0AC08DC74}"/>
              </a:ext>
            </a:extLst>
          </p:cNvPr>
          <p:cNvSpPr/>
          <p:nvPr/>
        </p:nvSpPr>
        <p:spPr>
          <a:xfrm>
            <a:off x="6151774" y="2207443"/>
            <a:ext cx="2477678" cy="5373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h8 (10.0.0.8) NAT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9D02205-2CA7-45D2-ADCA-168763AC9670}"/>
              </a:ext>
            </a:extLst>
          </p:cNvPr>
          <p:cNvSpPr/>
          <p:nvPr/>
        </p:nvSpPr>
        <p:spPr>
          <a:xfrm>
            <a:off x="4374036" y="3173690"/>
            <a:ext cx="1008669" cy="54675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9B16C064-081C-45E7-BD1C-561F8B9A863B}"/>
              </a:ext>
            </a:extLst>
          </p:cNvPr>
          <p:cNvSpPr/>
          <p:nvPr/>
        </p:nvSpPr>
        <p:spPr>
          <a:xfrm>
            <a:off x="4374036" y="1520857"/>
            <a:ext cx="1008669" cy="54675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55B220A-BE71-43B6-BA3C-C6B8C83AA7AB}"/>
              </a:ext>
            </a:extLst>
          </p:cNvPr>
          <p:cNvSpPr/>
          <p:nvPr/>
        </p:nvSpPr>
        <p:spPr>
          <a:xfrm>
            <a:off x="4374036" y="4782532"/>
            <a:ext cx="1008669" cy="54675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B0003-A577-4BD4-96F2-41E936736550}"/>
              </a:ext>
            </a:extLst>
          </p:cNvPr>
          <p:cNvSpPr/>
          <p:nvPr/>
        </p:nvSpPr>
        <p:spPr>
          <a:xfrm>
            <a:off x="1208593" y="5915320"/>
            <a:ext cx="603314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C233F-363D-4679-ACA1-FDC35B03A635}"/>
              </a:ext>
            </a:extLst>
          </p:cNvPr>
          <p:cNvSpPr/>
          <p:nvPr/>
        </p:nvSpPr>
        <p:spPr>
          <a:xfrm>
            <a:off x="3182676" y="5924747"/>
            <a:ext cx="603314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4BEAE-5996-4331-850F-2DD3C03E76EB}"/>
              </a:ext>
            </a:extLst>
          </p:cNvPr>
          <p:cNvSpPr/>
          <p:nvPr/>
        </p:nvSpPr>
        <p:spPr>
          <a:xfrm>
            <a:off x="2227571" y="5915320"/>
            <a:ext cx="603314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19DAE-291E-4364-B983-76BCD856E6E3}"/>
              </a:ext>
            </a:extLst>
          </p:cNvPr>
          <p:cNvSpPr/>
          <p:nvPr/>
        </p:nvSpPr>
        <p:spPr>
          <a:xfrm>
            <a:off x="4398264" y="5915320"/>
            <a:ext cx="1001847" cy="4242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(non-IOT)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849D67-E561-465A-9BF9-F4C8F9A7E241}"/>
              </a:ext>
            </a:extLst>
          </p:cNvPr>
          <p:cNvSpPr/>
          <p:nvPr/>
        </p:nvSpPr>
        <p:spPr>
          <a:xfrm>
            <a:off x="5529703" y="5915320"/>
            <a:ext cx="739998" cy="4053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dns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5731BA-CB4A-42DF-A11F-81354F883159}"/>
              </a:ext>
            </a:extLst>
          </p:cNvPr>
          <p:cNvSpPr/>
          <p:nvPr/>
        </p:nvSpPr>
        <p:spPr>
          <a:xfrm>
            <a:off x="6611721" y="5722070"/>
            <a:ext cx="2017731" cy="62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h6 (local nw. host)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UDP Port 8000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0286E3-6F9D-4FF7-ACB5-53D25727C745}"/>
              </a:ext>
            </a:extLst>
          </p:cNvPr>
          <p:cNvCxnSpPr>
            <a:stCxn id="15" idx="5"/>
            <a:endCxn id="13" idx="3"/>
          </p:cNvCxnSpPr>
          <p:nvPr/>
        </p:nvCxnSpPr>
        <p:spPr>
          <a:xfrm flipV="1">
            <a:off x="5246016" y="2666082"/>
            <a:ext cx="1268606" cy="50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FA1865-617B-491F-9F2A-E254B1DDA77C}"/>
              </a:ext>
            </a:extLst>
          </p:cNvPr>
          <p:cNvCxnSpPr>
            <a:stCxn id="16" idx="1"/>
            <a:endCxn id="13" idx="1"/>
          </p:cNvCxnSpPr>
          <p:nvPr/>
        </p:nvCxnSpPr>
        <p:spPr>
          <a:xfrm>
            <a:off x="5246016" y="2067612"/>
            <a:ext cx="1268606" cy="21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8B673F-111B-4BE5-9300-3367702C9FAE}"/>
              </a:ext>
            </a:extLst>
          </p:cNvPr>
          <p:cNvCxnSpPr>
            <a:cxnSpLocks/>
            <a:stCxn id="16" idx="5"/>
            <a:endCxn id="12" idx="3"/>
          </p:cNvCxnSpPr>
          <p:nvPr/>
        </p:nvCxnSpPr>
        <p:spPr>
          <a:xfrm flipV="1">
            <a:off x="5246016" y="1080808"/>
            <a:ext cx="1167785" cy="44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2385E9-6C69-4F16-8C06-0730330DC6F9}"/>
              </a:ext>
            </a:extLst>
          </p:cNvPr>
          <p:cNvCxnSpPr/>
          <p:nvPr/>
        </p:nvCxnSpPr>
        <p:spPr>
          <a:xfrm flipV="1">
            <a:off x="4878370" y="3720445"/>
            <a:ext cx="0" cy="106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CA787E-60A2-4E69-BD37-B9E14CE74BE8}"/>
              </a:ext>
            </a:extLst>
          </p:cNvPr>
          <p:cNvSpPr/>
          <p:nvPr/>
        </p:nvSpPr>
        <p:spPr>
          <a:xfrm>
            <a:off x="9323110" y="5722070"/>
            <a:ext cx="1263191" cy="626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h7 IOT Controller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port 8002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626630-08A5-4720-8D90-8357A03CEB35}"/>
              </a:ext>
            </a:extLst>
          </p:cNvPr>
          <p:cNvSpPr/>
          <p:nvPr/>
        </p:nvSpPr>
        <p:spPr>
          <a:xfrm>
            <a:off x="1157316" y="647174"/>
            <a:ext cx="2390891" cy="5373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www.antd.local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092AB1-F844-474A-A3DA-D03C8727C6A2}"/>
              </a:ext>
            </a:extLst>
          </p:cNvPr>
          <p:cNvCxnSpPr>
            <a:cxnSpLocks/>
            <a:stCxn id="34" idx="4"/>
            <a:endCxn id="16" idx="4"/>
          </p:cNvCxnSpPr>
          <p:nvPr/>
        </p:nvCxnSpPr>
        <p:spPr>
          <a:xfrm>
            <a:off x="2352762" y="1184503"/>
            <a:ext cx="2157963" cy="33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0EB78-70D1-47E0-811D-0DDF518D7233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V="1">
            <a:off x="1510250" y="4782532"/>
            <a:ext cx="3000475" cy="113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043E91-DF58-4093-A934-5173F1005988}"/>
              </a:ext>
            </a:extLst>
          </p:cNvPr>
          <p:cNvCxnSpPr>
            <a:stCxn id="20" idx="0"/>
            <a:endCxn id="17" idx="3"/>
          </p:cNvCxnSpPr>
          <p:nvPr/>
        </p:nvCxnSpPr>
        <p:spPr>
          <a:xfrm flipV="1">
            <a:off x="2529228" y="5055910"/>
            <a:ext cx="1844808" cy="85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39F64-7872-409E-AFAC-B528388B6000}"/>
              </a:ext>
            </a:extLst>
          </p:cNvPr>
          <p:cNvCxnSpPr>
            <a:stCxn id="19" idx="0"/>
            <a:endCxn id="17" idx="2"/>
          </p:cNvCxnSpPr>
          <p:nvPr/>
        </p:nvCxnSpPr>
        <p:spPr>
          <a:xfrm flipV="1">
            <a:off x="3484333" y="5329287"/>
            <a:ext cx="1026392" cy="59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A51385-AD29-478C-91C1-12460C1C17C5}"/>
              </a:ext>
            </a:extLst>
          </p:cNvPr>
          <p:cNvCxnSpPr>
            <a:cxnSpLocks/>
          </p:cNvCxnSpPr>
          <p:nvPr/>
        </p:nvCxnSpPr>
        <p:spPr>
          <a:xfrm flipV="1">
            <a:off x="4875976" y="5329287"/>
            <a:ext cx="4088" cy="59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C88308-4BCE-479B-AB70-858FB7D620DF}"/>
              </a:ext>
            </a:extLst>
          </p:cNvPr>
          <p:cNvCxnSpPr>
            <a:cxnSpLocks/>
            <a:stCxn id="17" idx="1"/>
            <a:endCxn id="23" idx="0"/>
          </p:cNvCxnSpPr>
          <p:nvPr/>
        </p:nvCxnSpPr>
        <p:spPr>
          <a:xfrm>
            <a:off x="5246016" y="5329287"/>
            <a:ext cx="653686" cy="58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F0DC48-44DD-4FD3-B2AB-F4FCC59D16BF}"/>
              </a:ext>
            </a:extLst>
          </p:cNvPr>
          <p:cNvCxnSpPr>
            <a:cxnSpLocks/>
            <a:stCxn id="17" idx="0"/>
            <a:endCxn id="24" idx="0"/>
          </p:cNvCxnSpPr>
          <p:nvPr/>
        </p:nvCxnSpPr>
        <p:spPr>
          <a:xfrm>
            <a:off x="5382705" y="5055910"/>
            <a:ext cx="2237882" cy="66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31FE64-CC05-4D90-AC1F-830F58764C8C}"/>
              </a:ext>
            </a:extLst>
          </p:cNvPr>
          <p:cNvCxnSpPr>
            <a:cxnSpLocks/>
            <a:stCxn id="17" idx="5"/>
            <a:endCxn id="33" idx="0"/>
          </p:cNvCxnSpPr>
          <p:nvPr/>
        </p:nvCxnSpPr>
        <p:spPr>
          <a:xfrm>
            <a:off x="5246016" y="4782532"/>
            <a:ext cx="4708690" cy="93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2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Ranganathan, Mudumbai (Fed)</dc:creator>
  <cp:lastModifiedBy>Ranganathan, Mudumbai (Fed)</cp:lastModifiedBy>
  <cp:revision>5</cp:revision>
  <dcterms:created xsi:type="dcterms:W3CDTF">2018-05-14T13:58:28Z</dcterms:created>
  <dcterms:modified xsi:type="dcterms:W3CDTF">2018-05-14T15:36:06Z</dcterms:modified>
</cp:coreProperties>
</file>