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umbai Ranganathan" userId="c39eb1c4debda329" providerId="LiveId" clId="{79BADFA8-1025-4AA8-BF55-F6BB50F1FA20}"/>
    <pc:docChg chg="modSld">
      <pc:chgData name="Mudumbai Ranganathan" userId="c39eb1c4debda329" providerId="LiveId" clId="{79BADFA8-1025-4AA8-BF55-F6BB50F1FA20}" dt="2018-06-20T00:28:32.465" v="39" actId="1076"/>
      <pc:docMkLst>
        <pc:docMk/>
      </pc:docMkLst>
      <pc:sldChg chg="addSp delSp modSp">
        <pc:chgData name="Mudumbai Ranganathan" userId="c39eb1c4debda329" providerId="LiveId" clId="{79BADFA8-1025-4AA8-BF55-F6BB50F1FA20}" dt="2018-06-20T00:28:32.465" v="39" actId="1076"/>
        <pc:sldMkLst>
          <pc:docMk/>
          <pc:sldMk cId="327061601" sldId="256"/>
        </pc:sldMkLst>
        <pc:spChg chg="add mod">
          <ac:chgData name="Mudumbai Ranganathan" userId="c39eb1c4debda329" providerId="LiveId" clId="{79BADFA8-1025-4AA8-BF55-F6BB50F1FA20}" dt="2018-06-20T00:25:08.577" v="0" actId="11529"/>
          <ac:spMkLst>
            <pc:docMk/>
            <pc:sldMk cId="327061601" sldId="256"/>
            <ac:spMk id="2" creationId="{CFBD21FD-7959-450A-9475-93086B8FE9E5}"/>
          </ac:spMkLst>
        </pc:spChg>
        <pc:spChg chg="add mod">
          <ac:chgData name="Mudumbai Ranganathan" userId="c39eb1c4debda329" providerId="LiveId" clId="{79BADFA8-1025-4AA8-BF55-F6BB50F1FA20}" dt="2018-06-20T00:25:45.651" v="14" actId="1076"/>
          <ac:spMkLst>
            <pc:docMk/>
            <pc:sldMk cId="327061601" sldId="256"/>
            <ac:spMk id="3" creationId="{C72299C0-0CA1-408C-848F-CAE362BA6C34}"/>
          </ac:spMkLst>
        </pc:spChg>
        <pc:spChg chg="add del mod">
          <ac:chgData name="Mudumbai Ranganathan" userId="c39eb1c4debda329" providerId="LiveId" clId="{79BADFA8-1025-4AA8-BF55-F6BB50F1FA20}" dt="2018-06-20T00:27:48.714" v="36"/>
          <ac:spMkLst>
            <pc:docMk/>
            <pc:sldMk cId="327061601" sldId="256"/>
            <ac:spMk id="6" creationId="{7B7ED863-7632-49D5-BBC2-593B638B661A}"/>
          </ac:spMkLst>
        </pc:spChg>
        <pc:spChg chg="mod">
          <ac:chgData name="Mudumbai Ranganathan" userId="c39eb1c4debda329" providerId="LiveId" clId="{79BADFA8-1025-4AA8-BF55-F6BB50F1FA20}" dt="2018-06-20T00:28:24.749" v="38" actId="1076"/>
          <ac:spMkLst>
            <pc:docMk/>
            <pc:sldMk cId="327061601" sldId="256"/>
            <ac:spMk id="74" creationId="{941223F4-B8D4-4B0B-8402-4D6CECE6ADBE}"/>
          </ac:spMkLst>
        </pc:spChg>
        <pc:spChg chg="mod">
          <ac:chgData name="Mudumbai Ranganathan" userId="c39eb1c4debda329" providerId="LiveId" clId="{79BADFA8-1025-4AA8-BF55-F6BB50F1FA20}" dt="2018-06-20T00:28:32.465" v="39" actId="1076"/>
          <ac:spMkLst>
            <pc:docMk/>
            <pc:sldMk cId="327061601" sldId="256"/>
            <ac:spMk id="76" creationId="{C0EB41D9-887C-4AC9-AE6E-7804986E6A4E}"/>
          </ac:spMkLst>
        </pc:spChg>
        <pc:spChg chg="mod">
          <ac:chgData name="Mudumbai Ranganathan" userId="c39eb1c4debda329" providerId="LiveId" clId="{79BADFA8-1025-4AA8-BF55-F6BB50F1FA20}" dt="2018-06-20T00:27:41.921" v="35" actId="20577"/>
          <ac:spMkLst>
            <pc:docMk/>
            <pc:sldMk cId="327061601" sldId="256"/>
            <ac:spMk id="147" creationId="{11CDB445-6FE9-4479-B916-14A42368F371}"/>
          </ac:spMkLst>
        </pc:spChg>
        <pc:cxnChg chg="del">
          <ac:chgData name="Mudumbai Ranganathan" userId="c39eb1c4debda329" providerId="LiveId" clId="{79BADFA8-1025-4AA8-BF55-F6BB50F1FA20}" dt="2018-06-20T00:26:26.624" v="17"/>
          <ac:cxnSpMkLst>
            <pc:docMk/>
            <pc:sldMk cId="327061601" sldId="256"/>
            <ac:cxnSpMk id="110" creationId="{F13A7771-37BA-4EE7-BE2F-05418E8F3696}"/>
          </ac:cxnSpMkLst>
        </pc:cxnChg>
        <pc:cxnChg chg="del mod">
          <ac:chgData name="Mudumbai Ranganathan" userId="c39eb1c4debda329" providerId="LiveId" clId="{79BADFA8-1025-4AA8-BF55-F6BB50F1FA20}" dt="2018-06-20T00:26:18.374" v="16"/>
          <ac:cxnSpMkLst>
            <pc:docMk/>
            <pc:sldMk cId="327061601" sldId="256"/>
            <ac:cxnSpMk id="122" creationId="{7BE061B7-3C52-4552-BACE-F8AAF8CEA058}"/>
          </ac:cxnSpMkLst>
        </pc:cxnChg>
      </pc:sldChg>
    </pc:docChg>
  </pc:docChgLst>
  <pc:docChgLst>
    <pc:chgData name="Mudumbai Ranganathan" userId="c39eb1c4debda329" providerId="LiveId" clId="{0CACDC99-38D7-4FAF-B926-F612E6C7194F}"/>
    <pc:docChg chg="undo custSel modSld">
      <pc:chgData name="Mudumbai Ranganathan" userId="c39eb1c4debda329" providerId="LiveId" clId="{0CACDC99-38D7-4FAF-B926-F612E6C7194F}" dt="2018-05-05T20:03:58.874" v="306" actId="208"/>
      <pc:docMkLst>
        <pc:docMk/>
      </pc:docMkLst>
      <pc:sldChg chg="addSp delSp modSp">
        <pc:chgData name="Mudumbai Ranganathan" userId="c39eb1c4debda329" providerId="LiveId" clId="{0CACDC99-38D7-4FAF-B926-F612E6C7194F}" dt="2018-05-05T20:03:58.874" v="306" actId="208"/>
        <pc:sldMkLst>
          <pc:docMk/>
          <pc:sldMk cId="327061601" sldId="256"/>
        </pc:sldMkLst>
        <pc:spChg chg="mod">
          <ac:chgData name="Mudumbai Ranganathan" userId="c39eb1c4debda329" providerId="LiveId" clId="{0CACDC99-38D7-4FAF-B926-F612E6C7194F}" dt="2018-05-05T19:56:03.717" v="114" actId="207"/>
          <ac:spMkLst>
            <pc:docMk/>
            <pc:sldMk cId="327061601" sldId="256"/>
            <ac:spMk id="9" creationId="{87223480-1E4F-460C-A2EF-1D87D1B3BC17}"/>
          </ac:spMkLst>
        </pc:spChg>
        <pc:spChg chg="mod">
          <ac:chgData name="Mudumbai Ranganathan" userId="c39eb1c4debda329" providerId="LiveId" clId="{0CACDC99-38D7-4FAF-B926-F612E6C7194F}" dt="2018-05-05T19:56:15.406" v="115" actId="207"/>
          <ac:spMkLst>
            <pc:docMk/>
            <pc:sldMk cId="327061601" sldId="256"/>
            <ac:spMk id="10" creationId="{A5EDDE06-B93A-45BF-A5B1-3B717BE95018}"/>
          </ac:spMkLst>
        </pc:spChg>
        <pc:spChg chg="mod">
          <ac:chgData name="Mudumbai Ranganathan" userId="c39eb1c4debda329" providerId="LiveId" clId="{0CACDC99-38D7-4FAF-B926-F612E6C7194F}" dt="2018-05-05T19:55:55.345" v="113" actId="207"/>
          <ac:spMkLst>
            <pc:docMk/>
            <pc:sldMk cId="327061601" sldId="256"/>
            <ac:spMk id="14" creationId="{103CFFAA-5F68-408E-BF4D-ACEA58BF413B}"/>
          </ac:spMkLst>
        </pc:spChg>
        <pc:spChg chg="mod">
          <ac:chgData name="Mudumbai Ranganathan" userId="c39eb1c4debda329" providerId="LiveId" clId="{0CACDC99-38D7-4FAF-B926-F612E6C7194F}" dt="2018-05-05T19:56:21.213" v="116" actId="207"/>
          <ac:spMkLst>
            <pc:docMk/>
            <pc:sldMk cId="327061601" sldId="256"/>
            <ac:spMk id="15" creationId="{72D39234-C705-46C4-829F-51D5DC1090E2}"/>
          </ac:spMkLst>
        </pc:spChg>
        <pc:spChg chg="mod">
          <ac:chgData name="Mudumbai Ranganathan" userId="c39eb1c4debda329" providerId="LiveId" clId="{0CACDC99-38D7-4FAF-B926-F612E6C7194F}" dt="2018-05-05T20:01:46.722" v="288" actId="207"/>
          <ac:spMkLst>
            <pc:docMk/>
            <pc:sldMk cId="327061601" sldId="256"/>
            <ac:spMk id="33" creationId="{FA37B50A-89F9-483B-BC12-5EEE6A72AE70}"/>
          </ac:spMkLst>
        </pc:spChg>
        <pc:spChg chg="mod">
          <ac:chgData name="Mudumbai Ranganathan" userId="c39eb1c4debda329" providerId="LiveId" clId="{0CACDC99-38D7-4FAF-B926-F612E6C7194F}" dt="2018-05-05T20:03:03.423" v="295" actId="207"/>
          <ac:spMkLst>
            <pc:docMk/>
            <pc:sldMk cId="327061601" sldId="256"/>
            <ac:spMk id="34" creationId="{3936CE89-2665-4875-99F1-F71F6F19339D}"/>
          </ac:spMkLst>
        </pc:spChg>
        <pc:spChg chg="mod">
          <ac:chgData name="Mudumbai Ranganathan" userId="c39eb1c4debda329" providerId="LiveId" clId="{0CACDC99-38D7-4FAF-B926-F612E6C7194F}" dt="2018-05-05T19:45:59.766" v="33" actId="1076"/>
          <ac:spMkLst>
            <pc:docMk/>
            <pc:sldMk cId="327061601" sldId="256"/>
            <ac:spMk id="47" creationId="{68C83737-6ED8-4543-82B1-04B9BE32E42E}"/>
          </ac:spMkLst>
        </pc:spChg>
        <pc:spChg chg="mod">
          <ac:chgData name="Mudumbai Ranganathan" userId="c39eb1c4debda329" providerId="LiveId" clId="{0CACDC99-38D7-4FAF-B926-F612E6C7194F}" dt="2018-05-05T20:02:53.210" v="294" actId="207"/>
          <ac:spMkLst>
            <pc:docMk/>
            <pc:sldMk cId="327061601" sldId="256"/>
            <ac:spMk id="57" creationId="{E4510CC2-8341-4490-972B-2CADB0250ABC}"/>
          </ac:spMkLst>
        </pc:spChg>
        <pc:spChg chg="mod">
          <ac:chgData name="Mudumbai Ranganathan" userId="c39eb1c4debda329" providerId="LiveId" clId="{0CACDC99-38D7-4FAF-B926-F612E6C7194F}" dt="2018-05-05T20:03:58.874" v="306" actId="208"/>
          <ac:spMkLst>
            <pc:docMk/>
            <pc:sldMk cId="327061601" sldId="256"/>
            <ac:spMk id="76" creationId="{C0EB41D9-887C-4AC9-AE6E-7804986E6A4E}"/>
          </ac:spMkLst>
        </pc:spChg>
        <pc:spChg chg="mod">
          <ac:chgData name="Mudumbai Ranganathan" userId="c39eb1c4debda329" providerId="LiveId" clId="{0CACDC99-38D7-4FAF-B926-F612E6C7194F}" dt="2018-05-05T19:58:57.204" v="153" actId="14100"/>
          <ac:spMkLst>
            <pc:docMk/>
            <pc:sldMk cId="327061601" sldId="256"/>
            <ac:spMk id="90" creationId="{970EEFE0-DB32-4037-B582-61E275A53E12}"/>
          </ac:spMkLst>
        </pc:spChg>
        <pc:spChg chg="mod">
          <ac:chgData name="Mudumbai Ranganathan" userId="c39eb1c4debda329" providerId="LiveId" clId="{0CACDC99-38D7-4FAF-B926-F612E6C7194F}" dt="2018-05-05T19:59:16.174" v="158" actId="255"/>
          <ac:spMkLst>
            <pc:docMk/>
            <pc:sldMk cId="327061601" sldId="256"/>
            <ac:spMk id="91" creationId="{108D9A0B-7937-42C0-BC86-CC7489BA1E7B}"/>
          </ac:spMkLst>
        </pc:spChg>
        <pc:spChg chg="mod">
          <ac:chgData name="Mudumbai Ranganathan" userId="c39eb1c4debda329" providerId="LiveId" clId="{0CACDC99-38D7-4FAF-B926-F612E6C7194F}" dt="2018-05-05T20:03:40.467" v="305" actId="404"/>
          <ac:spMkLst>
            <pc:docMk/>
            <pc:sldMk cId="327061601" sldId="256"/>
            <ac:spMk id="92" creationId="{76848E65-57D8-48A1-85F6-4A6064FAC6EA}"/>
          </ac:spMkLst>
        </pc:spChg>
        <pc:spChg chg="add del mod">
          <ac:chgData name="Mudumbai Ranganathan" userId="c39eb1c4debda329" providerId="LiveId" clId="{0CACDC99-38D7-4FAF-B926-F612E6C7194F}" dt="2018-05-05T19:49:34.122" v="70" actId="208"/>
          <ac:spMkLst>
            <pc:docMk/>
            <pc:sldMk cId="327061601" sldId="256"/>
            <ac:spMk id="99" creationId="{0213BD2B-5E07-43F4-A992-26174CCB23F8}"/>
          </ac:spMkLst>
        </pc:spChg>
        <pc:spChg chg="add del mod">
          <ac:chgData name="Mudumbai Ranganathan" userId="c39eb1c4debda329" providerId="LiveId" clId="{0CACDC99-38D7-4FAF-B926-F612E6C7194F}" dt="2018-05-05T20:00:49.490" v="237" actId="208"/>
          <ac:spMkLst>
            <pc:docMk/>
            <pc:sldMk cId="327061601" sldId="256"/>
            <ac:spMk id="108" creationId="{23F54F94-C45B-48D3-AEE8-C349DE1B8851}"/>
          </ac:spMkLst>
        </pc:spChg>
        <pc:spChg chg="add del mod">
          <ac:chgData name="Mudumbai Ranganathan" userId="c39eb1c4debda329" providerId="LiveId" clId="{0CACDC99-38D7-4FAF-B926-F612E6C7194F}" dt="2018-05-05T19:56:49.427" v="118" actId="208"/>
          <ac:spMkLst>
            <pc:docMk/>
            <pc:sldMk cId="327061601" sldId="256"/>
            <ac:spMk id="138" creationId="{18DFFD13-2CF7-4900-BC3B-DB7886E21BA9}"/>
          </ac:spMkLst>
        </pc:spChg>
        <pc:spChg chg="add mod">
          <ac:chgData name="Mudumbai Ranganathan" userId="c39eb1c4debda329" providerId="LiveId" clId="{0CACDC99-38D7-4FAF-B926-F612E6C7194F}" dt="2018-05-05T19:57:32.771" v="128" actId="208"/>
          <ac:spMkLst>
            <pc:docMk/>
            <pc:sldMk cId="327061601" sldId="256"/>
            <ac:spMk id="139" creationId="{A556CC64-15C5-4B9C-B692-F2B8B4F0DE98}"/>
          </ac:spMkLst>
        </pc:spChg>
        <pc:spChg chg="add del mod">
          <ac:chgData name="Mudumbai Ranganathan" userId="c39eb1c4debda329" providerId="LiveId" clId="{0CACDC99-38D7-4FAF-B926-F612E6C7194F}" dt="2018-05-05T19:57:54.938" v="130" actId="208"/>
          <ac:spMkLst>
            <pc:docMk/>
            <pc:sldMk cId="327061601" sldId="256"/>
            <ac:spMk id="140" creationId="{BE1AFAA5-FAB1-42F5-B730-FEDA45751F46}"/>
          </ac:spMkLst>
        </pc:spChg>
        <pc:spChg chg="add mod">
          <ac:chgData name="Mudumbai Ranganathan" userId="c39eb1c4debda329" providerId="LiveId" clId="{0CACDC99-38D7-4FAF-B926-F612E6C7194F}" dt="2018-05-05T20:01:20.319" v="286" actId="208"/>
          <ac:spMkLst>
            <pc:docMk/>
            <pc:sldMk cId="327061601" sldId="256"/>
            <ac:spMk id="147" creationId="{11CDB445-6FE9-4479-B916-14A42368F371}"/>
          </ac:spMkLst>
        </pc:spChg>
        <pc:cxnChg chg="mod">
          <ac:chgData name="Mudumbai Ranganathan" userId="c39eb1c4debda329" providerId="LiveId" clId="{0CACDC99-38D7-4FAF-B926-F612E6C7194F}" dt="2018-05-05T19:52:31.764" v="88" actId="1582"/>
          <ac:cxnSpMkLst>
            <pc:docMk/>
            <pc:sldMk cId="327061601" sldId="256"/>
            <ac:cxnSpMk id="17" creationId="{D8C523A9-D4A4-4852-B1FE-28083D83C8A5}"/>
          </ac:cxnSpMkLst>
        </pc:cxnChg>
        <pc:cxnChg chg="mod">
          <ac:chgData name="Mudumbai Ranganathan" userId="c39eb1c4debda329" providerId="LiveId" clId="{0CACDC99-38D7-4FAF-B926-F612E6C7194F}" dt="2018-05-05T19:53:21.950" v="94" actId="1582"/>
          <ac:cxnSpMkLst>
            <pc:docMk/>
            <pc:sldMk cId="327061601" sldId="256"/>
            <ac:cxnSpMk id="19" creationId="{C943D459-7F09-4D3B-BB87-AB00A2186A10}"/>
          </ac:cxnSpMkLst>
        </pc:cxnChg>
        <pc:cxnChg chg="mod">
          <ac:chgData name="Mudumbai Ranganathan" userId="c39eb1c4debda329" providerId="LiveId" clId="{0CACDC99-38D7-4FAF-B926-F612E6C7194F}" dt="2018-05-05T19:45:36.895" v="30" actId="1076"/>
          <ac:cxnSpMkLst>
            <pc:docMk/>
            <pc:sldMk cId="327061601" sldId="256"/>
            <ac:cxnSpMk id="30" creationId="{25B024B5-6E2E-4475-892B-6C3FC945FEE7}"/>
          </ac:cxnSpMkLst>
        </pc:cxnChg>
        <pc:cxnChg chg="mod">
          <ac:chgData name="Mudumbai Ranganathan" userId="c39eb1c4debda329" providerId="LiveId" clId="{0CACDC99-38D7-4FAF-B926-F612E6C7194F}" dt="2018-05-05T19:46:07.706" v="34" actId="1076"/>
          <ac:cxnSpMkLst>
            <pc:docMk/>
            <pc:sldMk cId="327061601" sldId="256"/>
            <ac:cxnSpMk id="32" creationId="{3C9229B9-978B-4E04-85F2-7AA630E656C0}"/>
          </ac:cxnSpMkLst>
        </pc:cxnChg>
        <pc:cxnChg chg="mod">
          <ac:chgData name="Mudumbai Ranganathan" userId="c39eb1c4debda329" providerId="LiveId" clId="{0CACDC99-38D7-4FAF-B926-F612E6C7194F}" dt="2018-05-05T20:01:31.750" v="287" actId="14100"/>
          <ac:cxnSpMkLst>
            <pc:docMk/>
            <pc:sldMk cId="327061601" sldId="256"/>
            <ac:cxnSpMk id="73" creationId="{F8446489-BEFC-40A6-B5F1-4E4DD41ACF16}"/>
          </ac:cxnSpMkLst>
        </pc:cxnChg>
        <pc:cxnChg chg="del mod">
          <ac:chgData name="Mudumbai Ranganathan" userId="c39eb1c4debda329" providerId="LiveId" clId="{0CACDC99-38D7-4FAF-B926-F612E6C7194F}" dt="2018-05-05T19:54:55.268" v="109" actId="208"/>
          <ac:cxnSpMkLst>
            <pc:docMk/>
            <pc:sldMk cId="327061601" sldId="256"/>
            <ac:cxnSpMk id="79" creationId="{60BABFC9-5A7E-43FC-8AEF-2C90825520E4}"/>
          </ac:cxnSpMkLst>
        </pc:cxnChg>
        <pc:cxnChg chg="mod">
          <ac:chgData name="Mudumbai Ranganathan" userId="c39eb1c4debda329" providerId="LiveId" clId="{0CACDC99-38D7-4FAF-B926-F612E6C7194F}" dt="2018-05-05T19:53:06.703" v="92" actId="1582"/>
          <ac:cxnSpMkLst>
            <pc:docMk/>
            <pc:sldMk cId="327061601" sldId="256"/>
            <ac:cxnSpMk id="87" creationId="{18B36782-3573-4267-86C5-B234A3AB9F37}"/>
          </ac:cxnSpMkLst>
        </pc:cxnChg>
        <pc:cxnChg chg="mod">
          <ac:chgData name="Mudumbai Ranganathan" userId="c39eb1c4debda329" providerId="LiveId" clId="{0CACDC99-38D7-4FAF-B926-F612E6C7194F}" dt="2018-05-05T19:52:48.471" v="90" actId="208"/>
          <ac:cxnSpMkLst>
            <pc:docMk/>
            <pc:sldMk cId="327061601" sldId="256"/>
            <ac:cxnSpMk id="89" creationId="{EE251F09-5C2F-456A-8D7A-5AF3ED44E425}"/>
          </ac:cxnSpMkLst>
        </pc:cxnChg>
        <pc:cxnChg chg="mod">
          <ac:chgData name="Mudumbai Ranganathan" userId="c39eb1c4debda329" providerId="LiveId" clId="{0CACDC99-38D7-4FAF-B926-F612E6C7194F}" dt="2018-05-05T19:58:57.204" v="153" actId="14100"/>
          <ac:cxnSpMkLst>
            <pc:docMk/>
            <pc:sldMk cId="327061601" sldId="256"/>
            <ac:cxnSpMk id="94" creationId="{D0096B2C-9E0F-4BFB-98C9-551A027AF0A6}"/>
          </ac:cxnSpMkLst>
        </pc:cxnChg>
        <pc:cxnChg chg="add mod">
          <ac:chgData name="Mudumbai Ranganathan" userId="c39eb1c4debda329" providerId="LiveId" clId="{0CACDC99-38D7-4FAF-B926-F612E6C7194F}" dt="2018-05-05T19:59:30.427" v="159" actId="14100"/>
          <ac:cxnSpMkLst>
            <pc:docMk/>
            <pc:sldMk cId="327061601" sldId="256"/>
            <ac:cxnSpMk id="110" creationId="{F13A7771-37BA-4EE7-BE2F-05418E8F3696}"/>
          </ac:cxnSpMkLst>
        </pc:cxnChg>
        <pc:cxnChg chg="add mod">
          <ac:chgData name="Mudumbai Ranganathan" userId="c39eb1c4debda329" providerId="LiveId" clId="{0CACDC99-38D7-4FAF-B926-F612E6C7194F}" dt="2018-05-05T19:59:30.427" v="159" actId="14100"/>
          <ac:cxnSpMkLst>
            <pc:docMk/>
            <pc:sldMk cId="327061601" sldId="256"/>
            <ac:cxnSpMk id="112" creationId="{3EE36BF1-73E3-42F8-9EF4-3FF3E8CA691A}"/>
          </ac:cxnSpMkLst>
        </pc:cxnChg>
        <pc:cxnChg chg="add del mod">
          <ac:chgData name="Mudumbai Ranganathan" userId="c39eb1c4debda329" providerId="LiveId" clId="{0CACDC99-38D7-4FAF-B926-F612E6C7194F}" dt="2018-05-05T19:48:27.627" v="63" actId="208"/>
          <ac:cxnSpMkLst>
            <pc:docMk/>
            <pc:sldMk cId="327061601" sldId="256"/>
            <ac:cxnSpMk id="114" creationId="{1CEB4A62-DBFA-4606-90B5-068DF641B825}"/>
          </ac:cxnSpMkLst>
        </pc:cxnChg>
        <pc:cxnChg chg="add mod">
          <ac:chgData name="Mudumbai Ranganathan" userId="c39eb1c4debda329" providerId="LiveId" clId="{0CACDC99-38D7-4FAF-B926-F612E6C7194F}" dt="2018-05-05T19:59:30.427" v="159" actId="14100"/>
          <ac:cxnSpMkLst>
            <pc:docMk/>
            <pc:sldMk cId="327061601" sldId="256"/>
            <ac:cxnSpMk id="118" creationId="{EF717C24-F910-45B7-8C35-561AE99C886F}"/>
          </ac:cxnSpMkLst>
        </pc:cxnChg>
        <pc:cxnChg chg="add mod">
          <ac:chgData name="Mudumbai Ranganathan" userId="c39eb1c4debda329" providerId="LiveId" clId="{0CACDC99-38D7-4FAF-B926-F612E6C7194F}" dt="2018-05-05T19:59:30.427" v="159" actId="14100"/>
          <ac:cxnSpMkLst>
            <pc:docMk/>
            <pc:sldMk cId="327061601" sldId="256"/>
            <ac:cxnSpMk id="120" creationId="{9A5A5546-B1EA-4249-BFA0-32D711485E77}"/>
          </ac:cxnSpMkLst>
        </pc:cxnChg>
        <pc:cxnChg chg="add mod">
          <ac:chgData name="Mudumbai Ranganathan" userId="c39eb1c4debda329" providerId="LiveId" clId="{0CACDC99-38D7-4FAF-B926-F612E6C7194F}" dt="2018-05-05T19:59:30.427" v="159" actId="14100"/>
          <ac:cxnSpMkLst>
            <pc:docMk/>
            <pc:sldMk cId="327061601" sldId="256"/>
            <ac:cxnSpMk id="122" creationId="{7BE061B7-3C52-4552-BACE-F8AAF8CEA058}"/>
          </ac:cxnSpMkLst>
        </pc:cxnChg>
        <pc:cxnChg chg="add mod">
          <ac:chgData name="Mudumbai Ranganathan" userId="c39eb1c4debda329" providerId="LiveId" clId="{0CACDC99-38D7-4FAF-B926-F612E6C7194F}" dt="2018-05-05T19:55:29.370" v="112" actId="208"/>
          <ac:cxnSpMkLst>
            <pc:docMk/>
            <pc:sldMk cId="327061601" sldId="256"/>
            <ac:cxnSpMk id="131" creationId="{B970A80F-0299-44C9-906C-EA3976788D1B}"/>
          </ac:cxnSpMkLst>
        </pc:cxnChg>
        <pc:cxnChg chg="add mod">
          <ac:chgData name="Mudumbai Ranganathan" userId="c39eb1c4debda329" providerId="LiveId" clId="{0CACDC99-38D7-4FAF-B926-F612E6C7194F}" dt="2018-05-05T19:54:33.236" v="106" actId="14100"/>
          <ac:cxnSpMkLst>
            <pc:docMk/>
            <pc:sldMk cId="327061601" sldId="256"/>
            <ac:cxnSpMk id="133" creationId="{13A585D2-F906-4CB7-BEB8-C9E3945DCE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CC3B-F7A7-4145-8954-46B21C8A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F88F-32B9-4B73-B3AF-77919E87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DEEA-358F-4BA4-A0E4-27D18CC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3F38-2A08-45E2-9BC1-4AF028A6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1C54-52B0-4DD4-B7CF-C1219BE7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DC68-2EB1-4A09-B02A-336191B5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4C4CA-1112-44D0-9291-FB1A9BDA1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C8E1-EC69-46A0-AD0E-A696C7F9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C97C-CCD0-4A13-B043-A4300F9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433-2C97-4E0F-A268-BF0FE14E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D9D5B-4EBC-4CAE-A804-9247E74EC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92F8-D89C-4A00-8E97-38D3D288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595D-4280-44F6-873E-B9A97714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442E-A925-4818-9530-9E4F0FC0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7532-B86D-45C4-85C3-B22012B7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1D7C-8409-4FAE-8968-474899EC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3B0F-E8ED-4CBB-ACB8-08812636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B146-6245-42AB-A5B4-6E16CCE7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125E-3F7E-46E2-923C-A5F7621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F3E3-8CBE-4826-8A6E-4439E24D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C7AC-1984-4781-81E0-867D795F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52F2-08A2-4899-AABB-20F57295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9281-E7D8-4B39-9B97-3573D95A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4A36-D02C-4546-BD13-E6821330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49C-9A96-4583-BB2B-4ECF948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91C6-7854-44F2-A8C9-8FC8FF00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CCE0-AF63-433F-AF68-38DDC71B5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597B-0E3E-4CDF-A2DC-CD122D44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35EA2-3D35-4169-A080-DF77E38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6C17-83DD-4978-99D0-5878BF3F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80031-E8FF-48CA-A294-3E7E009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D255-E45C-47E5-A4C9-44500930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A50E-771C-4280-A0E9-D0D65C59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B3C2D-92CF-4F43-96C0-0FA2C45FB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5FFCE-F13E-4686-B2FA-2395FFA9F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89C9F-023C-407D-A3D5-197FA67F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5D65F-AA11-4F23-BD68-A17EEAE1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6C21D-C65D-4658-8985-6056A5AB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6666D-6A9F-4203-A669-1B10BC9E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8903-F306-42D7-A32A-73802E63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63496-1CDE-463A-9414-EEBB845A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C398F-87FA-41A7-83D3-31A22229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05A2A-2B5F-46A6-84DB-5997EA3D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3259-B66B-4B15-9B90-A4C0B11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00630-844C-474B-8A77-30991D5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98A9C-88FC-46D6-A8B5-B6B270FF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24FD-9543-4FE5-8170-A31B8F7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02D5-A790-4E67-ACB2-530EF877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AB20-3C0B-4752-8511-0378159A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03D10-3570-454F-BB63-1D2560C6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FA07-2E39-4D67-A1BB-AC7813F1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C3EB1-BFFD-4642-BC65-5FC9B647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F228-6630-44A0-AB08-009382B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CB03C-E770-4B60-84B1-93218F283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5260-7104-4EA8-B15D-E2692A05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CBC18-4947-40AC-AAE5-CA571C7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C4FE-4944-4909-9CD6-E370D190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E1DB-41D6-4207-81AE-2A20C0F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E1EBA-4D58-4F26-9C11-7EB50A61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E304-A6CD-4DC7-8A73-63DC580C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51B78-BDAB-470D-8540-2B357FEC3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B57F-D3E2-4360-9BF6-8B32E6CE5B91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8EC6-C777-4E41-B63D-3B8127EBA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F0F2-A7BE-4C03-A5F9-18115C6F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F98D-D641-4B79-9213-4856168D5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6B7CD26-0E04-4687-B2C3-746ABAD9068A}"/>
              </a:ext>
            </a:extLst>
          </p:cNvPr>
          <p:cNvSpPr/>
          <p:nvPr/>
        </p:nvSpPr>
        <p:spPr>
          <a:xfrm>
            <a:off x="4717966" y="1256250"/>
            <a:ext cx="511729" cy="469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IDS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223480-1E4F-460C-A2EF-1D87D1B3BC17}"/>
              </a:ext>
            </a:extLst>
          </p:cNvPr>
          <p:cNvSpPr/>
          <p:nvPr/>
        </p:nvSpPr>
        <p:spPr>
          <a:xfrm>
            <a:off x="3120704" y="2046914"/>
            <a:ext cx="880844" cy="4697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VNF Switch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EDDE06-B93A-45BF-A5B1-3B717BE95018}"/>
              </a:ext>
            </a:extLst>
          </p:cNvPr>
          <p:cNvSpPr/>
          <p:nvPr/>
        </p:nvSpPr>
        <p:spPr>
          <a:xfrm>
            <a:off x="5792598" y="2073478"/>
            <a:ext cx="880844" cy="4697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VNF Switch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0752E0-DE44-484C-9E0F-E3DB65648C3E}"/>
              </a:ext>
            </a:extLst>
          </p:cNvPr>
          <p:cNvSpPr/>
          <p:nvPr/>
        </p:nvSpPr>
        <p:spPr>
          <a:xfrm>
            <a:off x="4404220" y="3376569"/>
            <a:ext cx="1107347" cy="486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3CFFAA-5F68-408E-BF4D-ACEA58BF413B}"/>
              </a:ext>
            </a:extLst>
          </p:cNvPr>
          <p:cNvSpPr/>
          <p:nvPr/>
        </p:nvSpPr>
        <p:spPr>
          <a:xfrm>
            <a:off x="2298582" y="4783123"/>
            <a:ext cx="880844" cy="46978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CPE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D39234-C705-46C4-829F-51D5DC1090E2}"/>
              </a:ext>
            </a:extLst>
          </p:cNvPr>
          <p:cNvSpPr/>
          <p:nvPr/>
        </p:nvSpPr>
        <p:spPr>
          <a:xfrm>
            <a:off x="6536421" y="4900568"/>
            <a:ext cx="880844" cy="46978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CPE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C523A9-D4A4-4852-B1FE-28083D83C8A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188591" y="3863131"/>
            <a:ext cx="1788252" cy="1037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43D459-7F09-4D3B-BB87-AB00A2186A1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739004" y="3863131"/>
            <a:ext cx="2009165" cy="9199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81908B-A6BE-4B8B-A947-F232FFDF88C6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3561126" y="1657235"/>
            <a:ext cx="1231781" cy="389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B024B5-6E2E-4475-892B-6C3FC945FEE7}"/>
              </a:ext>
            </a:extLst>
          </p:cNvPr>
          <p:cNvCxnSpPr>
            <a:cxnSpLocks/>
            <a:stCxn id="10" idx="0"/>
            <a:endCxn id="5" idx="5"/>
          </p:cNvCxnSpPr>
          <p:nvPr/>
        </p:nvCxnSpPr>
        <p:spPr>
          <a:xfrm flipH="1" flipV="1">
            <a:off x="5154754" y="1657235"/>
            <a:ext cx="1078266" cy="41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9229B9-978B-4E04-85F2-7AA630E656C0}"/>
              </a:ext>
            </a:extLst>
          </p:cNvPr>
          <p:cNvCxnSpPr>
            <a:cxnSpLocks/>
            <a:stCxn id="10" idx="3"/>
            <a:endCxn id="33" idx="2"/>
          </p:cNvCxnSpPr>
          <p:nvPr/>
        </p:nvCxnSpPr>
        <p:spPr>
          <a:xfrm flipV="1">
            <a:off x="6673442" y="2298876"/>
            <a:ext cx="531512" cy="9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A37B50A-89F9-483B-BC12-5EEE6A72AE70}"/>
              </a:ext>
            </a:extLst>
          </p:cNvPr>
          <p:cNvSpPr/>
          <p:nvPr/>
        </p:nvSpPr>
        <p:spPr>
          <a:xfrm>
            <a:off x="7204954" y="2063984"/>
            <a:ext cx="511728" cy="4697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36CE89-2665-4875-99F1-F71F6F19339D}"/>
              </a:ext>
            </a:extLst>
          </p:cNvPr>
          <p:cNvSpPr/>
          <p:nvPr/>
        </p:nvSpPr>
        <p:spPr>
          <a:xfrm>
            <a:off x="2168554" y="2046912"/>
            <a:ext cx="511728" cy="46978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580205-8C2E-490D-BBBA-4B8F5426D8DE}"/>
              </a:ext>
            </a:extLst>
          </p:cNvPr>
          <p:cNvCxnSpPr>
            <a:stCxn id="9" idx="1"/>
            <a:endCxn id="34" idx="6"/>
          </p:cNvCxnSpPr>
          <p:nvPr/>
        </p:nvCxnSpPr>
        <p:spPr>
          <a:xfrm flipH="1" flipV="1">
            <a:off x="2680282" y="2281804"/>
            <a:ext cx="44042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525C6D-92D6-4936-885C-57FEB0BB6874}"/>
              </a:ext>
            </a:extLst>
          </p:cNvPr>
          <p:cNvSpPr txBox="1"/>
          <p:nvPr/>
        </p:nvSpPr>
        <p:spPr>
          <a:xfrm>
            <a:off x="4341346" y="3467233"/>
            <a:ext cx="123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NPE Switch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C83737-6ED8-4543-82B1-04B9BE32E42E}"/>
              </a:ext>
            </a:extLst>
          </p:cNvPr>
          <p:cNvSpPr/>
          <p:nvPr/>
        </p:nvSpPr>
        <p:spPr>
          <a:xfrm>
            <a:off x="7204954" y="2112526"/>
            <a:ext cx="519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NAT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510CC2-8341-4490-972B-2CADB0250ABC}"/>
              </a:ext>
            </a:extLst>
          </p:cNvPr>
          <p:cNvSpPr/>
          <p:nvPr/>
        </p:nvSpPr>
        <p:spPr>
          <a:xfrm>
            <a:off x="2164571" y="2112526"/>
            <a:ext cx="5196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/>
              <a:t>NAT</a:t>
            </a:r>
          </a:p>
        </p:txBody>
      </p:sp>
      <p:sp>
        <p:nvSpPr>
          <p:cNvPr id="58" name="Thought Bubble: Cloud 57">
            <a:extLst>
              <a:ext uri="{FF2B5EF4-FFF2-40B4-BE49-F238E27FC236}">
                <a16:creationId xmlns:a16="http://schemas.microsoft.com/office/drawing/2014/main" id="{7FA96456-BB89-4174-A1AB-451B7D048AF6}"/>
              </a:ext>
            </a:extLst>
          </p:cNvPr>
          <p:cNvSpPr/>
          <p:nvPr/>
        </p:nvSpPr>
        <p:spPr>
          <a:xfrm>
            <a:off x="4362270" y="259071"/>
            <a:ext cx="1065402" cy="721453"/>
          </a:xfrm>
          <a:prstGeom prst="cloudCallout">
            <a:avLst>
              <a:gd name="adj1" fmla="val -18471"/>
              <a:gd name="adj2" fmla="val 357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6CEA34-E303-40E2-9E03-8A51D1A968F1}"/>
              </a:ext>
            </a:extLst>
          </p:cNvPr>
          <p:cNvCxnSpPr>
            <a:stCxn id="34" idx="0"/>
          </p:cNvCxnSpPr>
          <p:nvPr/>
        </p:nvCxnSpPr>
        <p:spPr>
          <a:xfrm flipV="1">
            <a:off x="2424418" y="850192"/>
            <a:ext cx="2088859" cy="119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446489-BEFC-40A6-B5F1-4E4DD41ACF1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320122" y="755257"/>
            <a:ext cx="2140696" cy="130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41223F4-B8D4-4B0B-8402-4D6CECE6ADBE}"/>
              </a:ext>
            </a:extLst>
          </p:cNvPr>
          <p:cNvSpPr txBox="1"/>
          <p:nvPr/>
        </p:nvSpPr>
        <p:spPr>
          <a:xfrm>
            <a:off x="3009005" y="4192519"/>
            <a:ext cx="824265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Vlan</a:t>
            </a:r>
            <a:r>
              <a:rPr lang="en-US" sz="1400" dirty="0"/>
              <a:t> 772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EB41D9-887C-4AC9-AE6E-7804986E6A4E}"/>
              </a:ext>
            </a:extLst>
          </p:cNvPr>
          <p:cNvSpPr txBox="1"/>
          <p:nvPr/>
        </p:nvSpPr>
        <p:spPr>
          <a:xfrm>
            <a:off x="5859912" y="4425620"/>
            <a:ext cx="82426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/>
              <a:t>Vlan</a:t>
            </a:r>
            <a:r>
              <a:rPr lang="en-US" sz="1400" dirty="0"/>
              <a:t> 773</a:t>
            </a: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B479DDD2-CBB0-408D-B691-93BE1B730C2F}"/>
              </a:ext>
            </a:extLst>
          </p:cNvPr>
          <p:cNvSpPr/>
          <p:nvPr/>
        </p:nvSpPr>
        <p:spPr>
          <a:xfrm>
            <a:off x="4513277" y="2481876"/>
            <a:ext cx="880844" cy="4887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B36782-3573-4267-86C5-B234A3AB9F37}"/>
              </a:ext>
            </a:extLst>
          </p:cNvPr>
          <p:cNvCxnSpPr>
            <a:cxnSpLocks/>
            <a:stCxn id="9" idx="2"/>
            <a:endCxn id="83" idx="2"/>
          </p:cNvCxnSpPr>
          <p:nvPr/>
        </p:nvCxnSpPr>
        <p:spPr>
          <a:xfrm>
            <a:off x="3561126" y="2516697"/>
            <a:ext cx="954883" cy="209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251F09-5C2F-456A-8D7A-5AF3ED44E425}"/>
              </a:ext>
            </a:extLst>
          </p:cNvPr>
          <p:cNvCxnSpPr>
            <a:cxnSpLocks/>
            <a:stCxn id="83" idx="0"/>
            <a:endCxn id="10" idx="2"/>
          </p:cNvCxnSpPr>
          <p:nvPr/>
        </p:nvCxnSpPr>
        <p:spPr>
          <a:xfrm flipV="1">
            <a:off x="5393387" y="2543261"/>
            <a:ext cx="839633" cy="183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970EEFE0-DB32-4037-B582-61E275A53E12}"/>
              </a:ext>
            </a:extLst>
          </p:cNvPr>
          <p:cNvSpPr/>
          <p:nvPr/>
        </p:nvSpPr>
        <p:spPr>
          <a:xfrm>
            <a:off x="2055302" y="5897461"/>
            <a:ext cx="385894" cy="343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08D9A0B-7937-42C0-BC86-CC7489BA1E7B}"/>
              </a:ext>
            </a:extLst>
          </p:cNvPr>
          <p:cNvSpPr/>
          <p:nvPr/>
        </p:nvSpPr>
        <p:spPr>
          <a:xfrm>
            <a:off x="2896297" y="5919993"/>
            <a:ext cx="369115" cy="3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 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6848E65-57D8-48A1-85F6-4A6064FAC6EA}"/>
              </a:ext>
            </a:extLst>
          </p:cNvPr>
          <p:cNvSpPr/>
          <p:nvPr/>
        </p:nvSpPr>
        <p:spPr>
          <a:xfrm>
            <a:off x="6780400" y="5950504"/>
            <a:ext cx="369115" cy="338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 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096B2C-9E0F-4BFB-98C9-551A027AF0A6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2248249" y="5252907"/>
            <a:ext cx="293615" cy="64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7D2A1C-AE98-46D3-B03F-9A7A2727D860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2896297" y="5252906"/>
            <a:ext cx="184558" cy="66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9E2920-14C1-4A44-9A45-034BA39DE488}"/>
              </a:ext>
            </a:extLst>
          </p:cNvPr>
          <p:cNvCxnSpPr>
            <a:stCxn id="92" idx="0"/>
            <a:endCxn id="15" idx="2"/>
          </p:cNvCxnSpPr>
          <p:nvPr/>
        </p:nvCxnSpPr>
        <p:spPr>
          <a:xfrm flipV="1">
            <a:off x="6964958" y="5370351"/>
            <a:ext cx="11885" cy="58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EE36BF1-73E3-42F8-9EF4-3FF3E8CA691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574440" y="3651899"/>
            <a:ext cx="1886378" cy="33067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F717C24-F910-45B7-8C35-561AE99C886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976843" y="3982578"/>
            <a:ext cx="483975" cy="9179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5A5546-B1EA-4249-BFA0-32D711485E7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3179426" y="3982578"/>
            <a:ext cx="4281392" cy="1035437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970A80F-0299-44C9-906C-EA3976788D1B}"/>
              </a:ext>
            </a:extLst>
          </p:cNvPr>
          <p:cNvCxnSpPr>
            <a:cxnSpLocks/>
          </p:cNvCxnSpPr>
          <p:nvPr/>
        </p:nvCxnSpPr>
        <p:spPr>
          <a:xfrm flipH="1" flipV="1">
            <a:off x="5118014" y="2830830"/>
            <a:ext cx="1" cy="5373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A585D2-F906-4CB7-BEB8-C9E3945DCEBD}"/>
              </a:ext>
            </a:extLst>
          </p:cNvPr>
          <p:cNvCxnSpPr>
            <a:cxnSpLocks/>
          </p:cNvCxnSpPr>
          <p:nvPr/>
        </p:nvCxnSpPr>
        <p:spPr>
          <a:xfrm flipH="1" flipV="1">
            <a:off x="4792907" y="2926024"/>
            <a:ext cx="141" cy="47833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56CC64-15C5-4B9C-B692-F2B8B4F0DE98}"/>
              </a:ext>
            </a:extLst>
          </p:cNvPr>
          <p:cNvSpPr txBox="1"/>
          <p:nvPr/>
        </p:nvSpPr>
        <p:spPr>
          <a:xfrm>
            <a:off x="7811655" y="3029732"/>
            <a:ext cx="873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NB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1CDB445-6FE9-4479-B916-14A42368F371}"/>
              </a:ext>
            </a:extLst>
          </p:cNvPr>
          <p:cNvSpPr txBox="1"/>
          <p:nvPr/>
        </p:nvSpPr>
        <p:spPr>
          <a:xfrm>
            <a:off x="7460818" y="3453857"/>
            <a:ext cx="1467068" cy="877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OpenDaylight</a:t>
            </a:r>
            <a:endParaRPr lang="en-US" dirty="0"/>
          </a:p>
          <a:p>
            <a:r>
              <a:rPr lang="en-US" sz="1100" dirty="0"/>
              <a:t>features-</a:t>
            </a:r>
            <a:r>
              <a:rPr lang="en-US" sz="1100" dirty="0" err="1"/>
              <a:t>sdnmud</a:t>
            </a:r>
            <a:endParaRPr lang="en-US" sz="1100" dirty="0"/>
          </a:p>
          <a:p>
            <a:r>
              <a:rPr lang="en-US" sz="1100" dirty="0"/>
              <a:t>features-</a:t>
            </a:r>
            <a:r>
              <a:rPr lang="en-US" sz="1100" dirty="0" err="1"/>
              <a:t>vlan</a:t>
            </a:r>
            <a:endParaRPr lang="en-US" sz="1100" dirty="0"/>
          </a:p>
          <a:p>
            <a:r>
              <a:rPr lang="en-US" sz="1100" dirty="0" err="1"/>
              <a:t>OpenFlowSouthbound</a:t>
            </a:r>
            <a:endParaRPr lang="en-US" sz="11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BD21FD-7959-450A-9475-93086B8FE9E5}"/>
              </a:ext>
            </a:extLst>
          </p:cNvPr>
          <p:cNvSpPr/>
          <p:nvPr/>
        </p:nvSpPr>
        <p:spPr>
          <a:xfrm>
            <a:off x="4655907" y="3029732"/>
            <a:ext cx="573788" cy="19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299C0-0CA1-408C-848F-CAE362BA6C34}"/>
              </a:ext>
            </a:extLst>
          </p:cNvPr>
          <p:cNvSpPr txBox="1"/>
          <p:nvPr/>
        </p:nvSpPr>
        <p:spPr>
          <a:xfrm>
            <a:off x="4713773" y="298321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32706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Mudumbai Ranganathan</dc:creator>
  <cp:lastModifiedBy>Mudumbai Ranganathan</cp:lastModifiedBy>
  <cp:revision>2</cp:revision>
  <dcterms:created xsi:type="dcterms:W3CDTF">2018-05-05T17:13:45Z</dcterms:created>
  <dcterms:modified xsi:type="dcterms:W3CDTF">2018-06-20T00:28:43Z</dcterms:modified>
</cp:coreProperties>
</file>