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589B6-7EF5-C40A-AF4D-51C049CF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F1C594-9F26-4987-648D-FF87323E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4BA77-DAEA-68DF-384B-A6375F94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A33A2-F7D4-D12F-B276-234AA773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B16F3-30FC-1BAF-C212-F639BBC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8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4A42E-8AA4-4199-BB2A-2576630B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5E7FED-180F-1471-F342-523B542F7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86B3A-AD48-A77D-4D7A-BAA24347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5F9A8-F62D-D518-DC6B-CF0E40B0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4A7A38-5B86-1E96-E986-2A795E0B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1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332C0A-B687-9732-12FA-0D27A515D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512CD7-2BE4-C566-F4A9-36FE727D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A8BF0-B403-1214-E7E4-EFD5363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B5F70A-5BB5-6AC9-14D0-0E3BF2E2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9FFE2-DF49-0BC1-7617-FB000B55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62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EB5F3-1D71-2777-F930-98BCFCCF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8ABB8-14C8-0949-B556-C7DA912C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D95EA7-7045-D1FE-CC79-53FFAAB7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15E2B7-568E-F1FA-932A-51753885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C273E6-9708-5A3F-833F-7603362A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0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F62B0-1DD1-764B-E4A5-1AF5E2ED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385B7-1D46-3615-3B8C-C42F84A5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8A319-ABCB-EE95-6C1A-518B478C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8E8C1-0D14-2307-BF2B-72E1086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A80C67-F47C-0682-17A8-29209E63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16374-9082-C94E-FB08-3C1E920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122C3-7FE9-E71A-2E2F-3E2E76FB5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3E918A-9B30-C0C3-3021-160BB32F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D6F5C9-F090-0CE1-1371-791F1C2F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D4783-6F57-0C79-F05A-D064D03F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F571E5-42FB-F24D-809A-C1AC29B5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02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0A041-8A2A-59D2-FB6A-748E0B7F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92CCE-9522-94D7-9901-7D1A8B7E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774689-6323-355D-ED5A-F05C828D7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6B2478-360A-9B07-9103-5485A441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7D6823-13DC-FCA2-DC3E-751C4FD44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D2B5B7-0E1F-8B95-99AA-94B0398F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ABAC236-D08B-C2C4-D31A-AEBA9FC7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1FB7AB-6909-F669-820F-4834426D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6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A4F96-7022-6ACE-02BE-978F48DC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45D733-10C0-C92F-D76F-C0FDD5BE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64F66D-BA10-88EF-E1ED-FFB48DCC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3255C8-8C7D-88C7-829E-BBD7F134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2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5D5A3F-D7B5-4CD3-9452-ABCDABB1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D21F31-A56D-34B4-7CC0-D2263F60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9AD6A8-99F0-03EF-CB42-06FA1323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02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96ED6-80A2-8BEF-B697-AC89F106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C1C607-4F2F-8B48-898E-23949063C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DF1D84-824A-0012-DD2B-6AB8793B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C5563E-C5CC-D035-FD6F-84869391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9C9CA1-F0E5-5964-31DC-1F230B1F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48C444-6C62-E20E-65E6-A773DC40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0B257-CD04-29F0-7FD9-C3C784B4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BD4F52-4F93-2460-376A-73F987DA7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5C6832-200F-EF73-032A-565937D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15332-F2A6-FB00-047A-002E689C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B8516A-BA82-9790-A907-F5895D51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0C3F9-EFEA-002A-8665-775A0227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64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7B8EAE-BA0C-7FE1-DDAD-4F63ACAF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D7968C-FA05-5765-9D97-6A6F5600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B917D7-5AD5-DE48-990A-4DEBCCBDA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A98F-3768-4455-BC96-91664BC88A71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3BF405-9A65-E2B6-1CCB-5535BE22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FE489-00D0-5A26-CD57-E0199607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626B-7137-4AC3-839D-390A6005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20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1464039-71D7-5322-8CE9-23BB71D4C638}"/>
              </a:ext>
            </a:extLst>
          </p:cNvPr>
          <p:cNvSpPr>
            <a:spLocks noChangeAspect="1"/>
          </p:cNvSpPr>
          <p:nvPr/>
        </p:nvSpPr>
        <p:spPr>
          <a:xfrm>
            <a:off x="3597328" y="155545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8ADD93-A85F-9276-999C-A5271D895E4D}"/>
              </a:ext>
            </a:extLst>
          </p:cNvPr>
          <p:cNvCxnSpPr>
            <a:cxnSpLocks/>
          </p:cNvCxnSpPr>
          <p:nvPr/>
        </p:nvCxnSpPr>
        <p:spPr>
          <a:xfrm rot="10800000">
            <a:off x="3598984" y="3355457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7051AEB-DD91-D14B-81DC-3E4D23EFC5C2}"/>
              </a:ext>
            </a:extLst>
          </p:cNvPr>
          <p:cNvCxnSpPr>
            <a:cxnSpLocks/>
          </p:cNvCxnSpPr>
          <p:nvPr/>
        </p:nvCxnSpPr>
        <p:spPr>
          <a:xfrm rot="16200000">
            <a:off x="3597328" y="3355183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CB536E6-C14C-28F6-C7FE-37C2D85B89D9}"/>
              </a:ext>
            </a:extLst>
          </p:cNvPr>
          <p:cNvCxnSpPr>
            <a:cxnSpLocks/>
          </p:cNvCxnSpPr>
          <p:nvPr/>
        </p:nvCxnSpPr>
        <p:spPr>
          <a:xfrm rot="17520000">
            <a:off x="3599110" y="3355183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85B5DFE-9E6A-CFCD-3FC3-75FC9FAF431B}"/>
              </a:ext>
            </a:extLst>
          </p:cNvPr>
          <p:cNvCxnSpPr>
            <a:cxnSpLocks/>
          </p:cNvCxnSpPr>
          <p:nvPr/>
        </p:nvCxnSpPr>
        <p:spPr>
          <a:xfrm rot="12120000">
            <a:off x="3595672" y="3355182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C236EE-B605-7562-ADDA-85FCB1FE1504}"/>
              </a:ext>
            </a:extLst>
          </p:cNvPr>
          <p:cNvSpPr txBox="1"/>
          <p:nvPr/>
        </p:nvSpPr>
        <p:spPr>
          <a:xfrm>
            <a:off x="5969977" y="1251523"/>
            <a:ext cx="109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RTD x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D60935-1E77-C89A-4058-E88CC2A34717}"/>
              </a:ext>
            </a:extLst>
          </p:cNvPr>
          <p:cNvSpPr txBox="1"/>
          <p:nvPr/>
        </p:nvSpPr>
        <p:spPr>
          <a:xfrm>
            <a:off x="2855007" y="2351029"/>
            <a:ext cx="109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RTD y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7F84ED-80EF-7763-098E-318204009555}"/>
              </a:ext>
            </a:extLst>
          </p:cNvPr>
          <p:cNvSpPr txBox="1"/>
          <p:nvPr/>
        </p:nvSpPr>
        <p:spPr>
          <a:xfrm>
            <a:off x="4963258" y="999372"/>
            <a:ext cx="105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 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05246C-4F94-FA8F-062B-5D4D39AEE676}"/>
              </a:ext>
            </a:extLst>
          </p:cNvPr>
          <p:cNvSpPr txBox="1"/>
          <p:nvPr/>
        </p:nvSpPr>
        <p:spPr>
          <a:xfrm>
            <a:off x="2745214" y="3146601"/>
            <a:ext cx="105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 </a:t>
            </a:r>
            <a:r>
              <a:rPr lang="en-US" altLang="ja-JP" dirty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40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T20210007625</dc:creator>
  <cp:lastModifiedBy>T20210007625</cp:lastModifiedBy>
  <cp:revision>1</cp:revision>
  <dcterms:created xsi:type="dcterms:W3CDTF">2023-11-19T13:51:47Z</dcterms:created>
  <dcterms:modified xsi:type="dcterms:W3CDTF">2023-11-19T13:52:25Z</dcterms:modified>
</cp:coreProperties>
</file>